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625" r:id="rId2"/>
    <p:sldId id="628" r:id="rId3"/>
    <p:sldId id="781" r:id="rId4"/>
    <p:sldId id="751" r:id="rId5"/>
    <p:sldId id="630" r:id="rId6"/>
    <p:sldId id="631" r:id="rId7"/>
    <p:sldId id="632" r:id="rId8"/>
    <p:sldId id="633" r:id="rId9"/>
    <p:sldId id="752" r:id="rId10"/>
    <p:sldId id="635" r:id="rId11"/>
    <p:sldId id="636" r:id="rId12"/>
    <p:sldId id="637" r:id="rId13"/>
    <p:sldId id="640" r:id="rId14"/>
    <p:sldId id="641" r:id="rId15"/>
    <p:sldId id="642" r:id="rId16"/>
    <p:sldId id="643" r:id="rId17"/>
    <p:sldId id="644" r:id="rId18"/>
    <p:sldId id="645" r:id="rId19"/>
    <p:sldId id="646" r:id="rId20"/>
    <p:sldId id="647" r:id="rId21"/>
    <p:sldId id="648" r:id="rId22"/>
    <p:sldId id="649" r:id="rId23"/>
    <p:sldId id="650" r:id="rId24"/>
    <p:sldId id="651" r:id="rId25"/>
    <p:sldId id="652" r:id="rId26"/>
    <p:sldId id="653" r:id="rId27"/>
    <p:sldId id="654" r:id="rId28"/>
    <p:sldId id="753" r:id="rId29"/>
    <p:sldId id="777" r:id="rId30"/>
    <p:sldId id="754" r:id="rId31"/>
    <p:sldId id="660" r:id="rId32"/>
    <p:sldId id="659" r:id="rId33"/>
    <p:sldId id="661" r:id="rId34"/>
    <p:sldId id="778" r:id="rId35"/>
    <p:sldId id="662" r:id="rId36"/>
    <p:sldId id="768" r:id="rId37"/>
    <p:sldId id="769" r:id="rId38"/>
    <p:sldId id="756" r:id="rId39"/>
    <p:sldId id="757" r:id="rId40"/>
    <p:sldId id="758" r:id="rId41"/>
    <p:sldId id="759" r:id="rId42"/>
    <p:sldId id="773" r:id="rId43"/>
    <p:sldId id="774" r:id="rId44"/>
    <p:sldId id="771" r:id="rId45"/>
    <p:sldId id="667" r:id="rId46"/>
    <p:sldId id="668" r:id="rId47"/>
    <p:sldId id="669" r:id="rId48"/>
    <p:sldId id="670" r:id="rId49"/>
    <p:sldId id="671" r:id="rId50"/>
    <p:sldId id="672" r:id="rId51"/>
    <p:sldId id="760" r:id="rId52"/>
    <p:sldId id="761" r:id="rId53"/>
    <p:sldId id="762" r:id="rId54"/>
    <p:sldId id="763" r:id="rId55"/>
    <p:sldId id="677" r:id="rId56"/>
    <p:sldId id="678" r:id="rId57"/>
    <p:sldId id="679" r:id="rId58"/>
    <p:sldId id="680" r:id="rId59"/>
    <p:sldId id="681" r:id="rId60"/>
    <p:sldId id="682" r:id="rId61"/>
    <p:sldId id="684" r:id="rId62"/>
    <p:sldId id="764" r:id="rId63"/>
    <p:sldId id="780" r:id="rId64"/>
    <p:sldId id="779" r:id="rId65"/>
    <p:sldId id="688" r:id="rId66"/>
    <p:sldId id="689" r:id="rId67"/>
    <p:sldId id="690" r:id="rId68"/>
    <p:sldId id="691" r:id="rId69"/>
    <p:sldId id="692" r:id="rId70"/>
    <p:sldId id="693" r:id="rId71"/>
    <p:sldId id="694" r:id="rId72"/>
    <p:sldId id="695" r:id="rId73"/>
    <p:sldId id="696" r:id="rId74"/>
    <p:sldId id="697" r:id="rId75"/>
    <p:sldId id="698" r:id="rId76"/>
    <p:sldId id="699" r:id="rId77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A1FDFB"/>
    <a:srgbClr val="FF9900"/>
    <a:srgbClr val="FA9862"/>
    <a:srgbClr val="003366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86" autoAdjust="0"/>
    <p:restoredTop sz="93141" autoAdjust="0"/>
  </p:normalViewPr>
  <p:slideViewPr>
    <p:cSldViewPr snapToObjects="1">
      <p:cViewPr varScale="1">
        <p:scale>
          <a:sx n="92" d="100"/>
          <a:sy n="92" d="100"/>
        </p:scale>
        <p:origin x="84" y="5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>
        <p:scale>
          <a:sx n="75" d="100"/>
          <a:sy n="75" d="100"/>
        </p:scale>
        <p:origin x="966" y="33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05A8D802-10D6-4CAB-B49F-6919581111B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B7B9B66-DD38-4944-889C-D76FEFBC0A6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680E50C5-8A1A-490E-BA04-DBA5E98C4B5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9B0DAC7-D3A9-4B2F-B95A-F144ABA5C9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9C61832-4504-4F7B-A37B-7DC4695EAA9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D2DB0754-BF24-47AE-9586-C3A78260A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44EC873B-A59F-42AF-AEAE-77983E1702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1728134F-6473-4445-954B-E5D87CF5ED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0339B9D4-EDD4-4ADA-8D35-1B18A09DFF4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222AF152-543F-45D8-9DD1-FBF296397FF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4220DD1-44C3-4927-8375-55D8B213454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516FCE76-97F6-4377-951C-6D6A71AF32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0725" name="Rectangle 3">
            <a:extLst>
              <a:ext uri="{FF2B5EF4-FFF2-40B4-BE49-F238E27FC236}">
                <a16:creationId xmlns:a16="http://schemas.microsoft.com/office/drawing/2014/main" id="{8FFB83C9-D522-4647-98F9-9B598DCAE4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EDA293DC-B96C-4A7F-9FC4-8237BEB14A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36B1E344-C1CA-437D-A27F-15369366DB6F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2771" name="Rectangle 7">
            <a:extLst>
              <a:ext uri="{FF2B5EF4-FFF2-40B4-BE49-F238E27FC236}">
                <a16:creationId xmlns:a16="http://schemas.microsoft.com/office/drawing/2014/main" id="{5D990527-F36F-4269-953B-6B5453BD033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028173B-1687-4503-B175-1A5739AD82C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DDDF9695-930D-409C-8D42-59086D24A5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2773" name="Rectangle 3">
            <a:extLst>
              <a:ext uri="{FF2B5EF4-FFF2-40B4-BE49-F238E27FC236}">
                <a16:creationId xmlns:a16="http://schemas.microsoft.com/office/drawing/2014/main" id="{F3D08ADE-F2A9-4B2B-8B34-52ABC955EB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A74C8B1C-A645-4AA8-A6D7-D949398B7C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122C5CF-76DA-47AB-A881-C544615E927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6867" name="Rectangle 7">
            <a:extLst>
              <a:ext uri="{FF2B5EF4-FFF2-40B4-BE49-F238E27FC236}">
                <a16:creationId xmlns:a16="http://schemas.microsoft.com/office/drawing/2014/main" id="{C8519D63-3DB4-4E6B-86A3-4C26B2A8980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0C43A8B-CAEC-4C93-8361-D6D25D6ED3E8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783254B3-0A99-4715-A575-48B491BBD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6869" name="Rectangle 3">
            <a:extLst>
              <a:ext uri="{FF2B5EF4-FFF2-40B4-BE49-F238E27FC236}">
                <a16:creationId xmlns:a16="http://schemas.microsoft.com/office/drawing/2014/main" id="{B776A155-6079-4415-8275-D773F18060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59FF7FB4-F3B7-4E0D-9B20-6A24082A45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C7ABC63-AA46-4037-9001-D47AFDD4AD2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8915" name="Rectangle 7">
            <a:extLst>
              <a:ext uri="{FF2B5EF4-FFF2-40B4-BE49-F238E27FC236}">
                <a16:creationId xmlns:a16="http://schemas.microsoft.com/office/drawing/2014/main" id="{37EE0DCA-A371-46AB-B847-A73565CD30E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2957E94-300D-4E9A-9BCF-AA50429AEBF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8916" name="Rectangle 2">
            <a:extLst>
              <a:ext uri="{FF2B5EF4-FFF2-40B4-BE49-F238E27FC236}">
                <a16:creationId xmlns:a16="http://schemas.microsoft.com/office/drawing/2014/main" id="{56BEE6A9-6AB0-4AB1-8BC7-120F3C53D0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8917" name="Rectangle 3">
            <a:extLst>
              <a:ext uri="{FF2B5EF4-FFF2-40B4-BE49-F238E27FC236}">
                <a16:creationId xmlns:a16="http://schemas.microsoft.com/office/drawing/2014/main" id="{75563328-2D44-43D2-8BDD-66A2DA6789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5CA123A6-A451-4922-96A3-86CC997409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0AE7D1DC-8202-4AAB-B862-8EB545B9BBA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0963" name="Rectangle 7">
            <a:extLst>
              <a:ext uri="{FF2B5EF4-FFF2-40B4-BE49-F238E27FC236}">
                <a16:creationId xmlns:a16="http://schemas.microsoft.com/office/drawing/2014/main" id="{AC1EA027-F157-4B49-B8F7-A7C000B3A0F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E52E991-6E41-4857-928C-EFD8C4EF21C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0964" name="Rectangle 2">
            <a:extLst>
              <a:ext uri="{FF2B5EF4-FFF2-40B4-BE49-F238E27FC236}">
                <a16:creationId xmlns:a16="http://schemas.microsoft.com/office/drawing/2014/main" id="{EDA31EE8-A191-4C5D-892E-845CDB127D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40965" name="Rectangle 3">
            <a:extLst>
              <a:ext uri="{FF2B5EF4-FFF2-40B4-BE49-F238E27FC236}">
                <a16:creationId xmlns:a16="http://schemas.microsoft.com/office/drawing/2014/main" id="{D3B7C7BA-9AAF-4B66-85DC-ACD3ADFEA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8F7BE046-0A79-4BE7-BD8E-CDBDAF6EBF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A6BEED53-4F33-4B21-A7F8-BC8BF09E720A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3011" name="Rectangle 7">
            <a:extLst>
              <a:ext uri="{FF2B5EF4-FFF2-40B4-BE49-F238E27FC236}">
                <a16:creationId xmlns:a16="http://schemas.microsoft.com/office/drawing/2014/main" id="{54FF56A0-A7F3-4250-81B7-BC1AF56528D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6CCBFD6-9516-4784-A1EF-1E33F67C4438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B7F20630-4DEA-44F2-BCA3-5BC220D016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43013" name="Rectangle 3">
            <a:extLst>
              <a:ext uri="{FF2B5EF4-FFF2-40B4-BE49-F238E27FC236}">
                <a16:creationId xmlns:a16="http://schemas.microsoft.com/office/drawing/2014/main" id="{07C503F1-BF6A-469D-868B-981BD32778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81DC66F8-E3F2-4BD3-BEDE-1C7C8413F6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5D7D208D-4130-4F61-8B81-15A96F71137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5059" name="Rectangle 7">
            <a:extLst>
              <a:ext uri="{FF2B5EF4-FFF2-40B4-BE49-F238E27FC236}">
                <a16:creationId xmlns:a16="http://schemas.microsoft.com/office/drawing/2014/main" id="{BBFF3CA7-628C-40AC-A771-C744FAED332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96982FC-95A1-407D-AE29-64B9793DAF4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5060" name="Rectangle 2">
            <a:extLst>
              <a:ext uri="{FF2B5EF4-FFF2-40B4-BE49-F238E27FC236}">
                <a16:creationId xmlns:a16="http://schemas.microsoft.com/office/drawing/2014/main" id="{0B5050C5-9B27-44A0-930B-3AE8E65DE1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45061" name="Rectangle 3">
            <a:extLst>
              <a:ext uri="{FF2B5EF4-FFF2-40B4-BE49-F238E27FC236}">
                <a16:creationId xmlns:a16="http://schemas.microsoft.com/office/drawing/2014/main" id="{81A2F81E-DB27-4794-B863-75B85CB21F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7A489D8C-0A88-468A-A8D7-2F7B38D879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8BF88A7D-F773-4DB3-85DD-3C4A8E8C9EE0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7107" name="Rectangle 7">
            <a:extLst>
              <a:ext uri="{FF2B5EF4-FFF2-40B4-BE49-F238E27FC236}">
                <a16:creationId xmlns:a16="http://schemas.microsoft.com/office/drawing/2014/main" id="{05CA8446-AA69-47A0-BCA0-CFE74F4CF74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52A8655-1077-4D26-8ED5-21435A3B141B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7108" name="Rectangle 2">
            <a:extLst>
              <a:ext uri="{FF2B5EF4-FFF2-40B4-BE49-F238E27FC236}">
                <a16:creationId xmlns:a16="http://schemas.microsoft.com/office/drawing/2014/main" id="{10903B89-B5F4-4F25-B05F-9D82BB081D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47109" name="Rectangle 3">
            <a:extLst>
              <a:ext uri="{FF2B5EF4-FFF2-40B4-BE49-F238E27FC236}">
                <a16:creationId xmlns:a16="http://schemas.microsoft.com/office/drawing/2014/main" id="{95F880EB-3AC8-47D0-8ACB-782D20C474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89A9B135-553F-4F5D-9BBE-C6699D9B1C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E3906C5C-1108-4E76-8A53-06E5AE0E4A01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9155" name="Rectangle 7">
            <a:extLst>
              <a:ext uri="{FF2B5EF4-FFF2-40B4-BE49-F238E27FC236}">
                <a16:creationId xmlns:a16="http://schemas.microsoft.com/office/drawing/2014/main" id="{F97C703C-C739-4508-A846-F41E3CBD84A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EA818FF-0BA1-46C5-83D1-B4EA7331299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9156" name="Rectangle 2">
            <a:extLst>
              <a:ext uri="{FF2B5EF4-FFF2-40B4-BE49-F238E27FC236}">
                <a16:creationId xmlns:a16="http://schemas.microsoft.com/office/drawing/2014/main" id="{9639034B-B2A1-4F5A-92A0-E705A0D91F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49157" name="Rectangle 3">
            <a:extLst>
              <a:ext uri="{FF2B5EF4-FFF2-40B4-BE49-F238E27FC236}">
                <a16:creationId xmlns:a16="http://schemas.microsoft.com/office/drawing/2014/main" id="{E6B83A51-0E1B-426F-8BF0-EFA2D2B9F2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34AF4195-6102-458D-B704-838739FC3B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7F2D8D8-AC28-42BA-BBA9-DD9C2F7F047C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03" name="Rectangle 7">
            <a:extLst>
              <a:ext uri="{FF2B5EF4-FFF2-40B4-BE49-F238E27FC236}">
                <a16:creationId xmlns:a16="http://schemas.microsoft.com/office/drawing/2014/main" id="{31B188B1-5A74-4789-A5F5-F5BA7008924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8EA9959-EB20-46C4-9FAD-12C959D1301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AA7833C8-639E-4798-AD50-3FE41B6FD2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51205" name="Rectangle 3">
            <a:extLst>
              <a:ext uri="{FF2B5EF4-FFF2-40B4-BE49-F238E27FC236}">
                <a16:creationId xmlns:a16="http://schemas.microsoft.com/office/drawing/2014/main" id="{66040022-E813-432B-AB35-37323B4C73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ACEA1F56-A04F-426B-8D9C-8D9BFAE365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F0D4804-31BA-4D08-B746-083FE8C190DC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363" name="Rectangle 7">
            <a:extLst>
              <a:ext uri="{FF2B5EF4-FFF2-40B4-BE49-F238E27FC236}">
                <a16:creationId xmlns:a16="http://schemas.microsoft.com/office/drawing/2014/main" id="{B914A587-611E-46EC-B361-220C031D79B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1A4AEEE-469E-4B8B-AD04-25494913B8B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9F9048A0-5E4E-4150-B972-43B9A666A2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52FEE02D-C820-4406-9D82-B97AD2F72C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790CC06C-8337-4D82-B891-F15982CCB7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99CC994D-7D31-4353-ABA8-D8909628F73F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3251" name="Rectangle 7">
            <a:extLst>
              <a:ext uri="{FF2B5EF4-FFF2-40B4-BE49-F238E27FC236}">
                <a16:creationId xmlns:a16="http://schemas.microsoft.com/office/drawing/2014/main" id="{CA47B525-197A-4306-AF5D-62AB2FD2140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022A59C-99BA-469B-BC5B-B6404FE1A52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3252" name="Rectangle 2">
            <a:extLst>
              <a:ext uri="{FF2B5EF4-FFF2-40B4-BE49-F238E27FC236}">
                <a16:creationId xmlns:a16="http://schemas.microsoft.com/office/drawing/2014/main" id="{F1164D27-29AE-47B0-B359-D70E5A60E2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53253" name="Rectangle 3">
            <a:extLst>
              <a:ext uri="{FF2B5EF4-FFF2-40B4-BE49-F238E27FC236}">
                <a16:creationId xmlns:a16="http://schemas.microsoft.com/office/drawing/2014/main" id="{184E7E1F-F218-40C7-9CF1-48F3C5188A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B457306E-F3FF-4D09-9F6C-F53A3192F8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0FFC3AA4-DE61-4E06-A0BE-4DD85DB4A301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5299" name="Rectangle 7">
            <a:extLst>
              <a:ext uri="{FF2B5EF4-FFF2-40B4-BE49-F238E27FC236}">
                <a16:creationId xmlns:a16="http://schemas.microsoft.com/office/drawing/2014/main" id="{A9DABD0C-AC14-4F46-B76A-68B6EC63A0C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3B1FF3A-11F3-4A2A-8ABB-20043F962CAA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5300" name="Rectangle 2">
            <a:extLst>
              <a:ext uri="{FF2B5EF4-FFF2-40B4-BE49-F238E27FC236}">
                <a16:creationId xmlns:a16="http://schemas.microsoft.com/office/drawing/2014/main" id="{1B4B34D2-2C5B-485E-B0C8-1C8908E045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55301" name="Rectangle 3">
            <a:extLst>
              <a:ext uri="{FF2B5EF4-FFF2-40B4-BE49-F238E27FC236}">
                <a16:creationId xmlns:a16="http://schemas.microsoft.com/office/drawing/2014/main" id="{7DB94ED1-07EF-4E57-A83C-F9F51486D3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FAC13A74-5737-4070-B9DC-6EBEBB076B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A33E0773-8BF1-4E88-AF90-5166F1E5EAC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7347" name="Rectangle 7">
            <a:extLst>
              <a:ext uri="{FF2B5EF4-FFF2-40B4-BE49-F238E27FC236}">
                <a16:creationId xmlns:a16="http://schemas.microsoft.com/office/drawing/2014/main" id="{32FCEBCA-04FE-489B-967F-BD2079B3017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D6E6916-D5E6-48B8-AE06-EE7CB9AE41B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7348" name="Rectangle 2">
            <a:extLst>
              <a:ext uri="{FF2B5EF4-FFF2-40B4-BE49-F238E27FC236}">
                <a16:creationId xmlns:a16="http://schemas.microsoft.com/office/drawing/2014/main" id="{B88A5347-FAAB-4EE7-99BB-D9D5F5D0D9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57349" name="Rectangle 3">
            <a:extLst>
              <a:ext uri="{FF2B5EF4-FFF2-40B4-BE49-F238E27FC236}">
                <a16:creationId xmlns:a16="http://schemas.microsoft.com/office/drawing/2014/main" id="{11DD6BD1-9174-4704-8E70-0C2F58E82F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0974B173-F3D6-4A3D-A858-C1977D696F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95F1FB6B-70C8-421C-8CD9-732177D59BE3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9395" name="Rectangle 7">
            <a:extLst>
              <a:ext uri="{FF2B5EF4-FFF2-40B4-BE49-F238E27FC236}">
                <a16:creationId xmlns:a16="http://schemas.microsoft.com/office/drawing/2014/main" id="{6B7FC511-9753-4495-B102-0FE9846FF38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6CD0560-31CD-4CC2-A86C-8EDE0E64D6D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9396" name="Rectangle 2">
            <a:extLst>
              <a:ext uri="{FF2B5EF4-FFF2-40B4-BE49-F238E27FC236}">
                <a16:creationId xmlns:a16="http://schemas.microsoft.com/office/drawing/2014/main" id="{6CA6D610-4C72-423F-A6ED-A61B01AEAA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59397" name="Rectangle 3">
            <a:extLst>
              <a:ext uri="{FF2B5EF4-FFF2-40B4-BE49-F238E27FC236}">
                <a16:creationId xmlns:a16="http://schemas.microsoft.com/office/drawing/2014/main" id="{7783691E-C79A-4D97-8EBD-5DFF57405A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9EDBCEC7-A074-4B83-81B9-D3C8BD8C47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0E9DF46B-6BE4-4F95-8504-CFE0B81B9B3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61443" name="Rectangle 7">
            <a:extLst>
              <a:ext uri="{FF2B5EF4-FFF2-40B4-BE49-F238E27FC236}">
                <a16:creationId xmlns:a16="http://schemas.microsoft.com/office/drawing/2014/main" id="{421EE3FC-5F80-43B7-8029-25469E74E1F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30A3991-EA63-4B74-8939-C63A2D9FFDA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61444" name="Rectangle 2">
            <a:extLst>
              <a:ext uri="{FF2B5EF4-FFF2-40B4-BE49-F238E27FC236}">
                <a16:creationId xmlns:a16="http://schemas.microsoft.com/office/drawing/2014/main" id="{B096A32E-6884-4BCD-99E6-FA055575E8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61445" name="Rectangle 3">
            <a:extLst>
              <a:ext uri="{FF2B5EF4-FFF2-40B4-BE49-F238E27FC236}">
                <a16:creationId xmlns:a16="http://schemas.microsoft.com/office/drawing/2014/main" id="{065FEF16-5E12-473B-993B-4407654EB0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935F3FE2-6253-4991-A19D-D3A8C102C6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B399191-ABE3-42D0-876D-A5D9D84D4549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63491" name="Rectangle 7">
            <a:extLst>
              <a:ext uri="{FF2B5EF4-FFF2-40B4-BE49-F238E27FC236}">
                <a16:creationId xmlns:a16="http://schemas.microsoft.com/office/drawing/2014/main" id="{72E25D13-A90F-4FDF-85B1-111BF6484CE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6AEEBAF-068B-41F1-8E2A-E7E65573EDAB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63492" name="Rectangle 2">
            <a:extLst>
              <a:ext uri="{FF2B5EF4-FFF2-40B4-BE49-F238E27FC236}">
                <a16:creationId xmlns:a16="http://schemas.microsoft.com/office/drawing/2014/main" id="{828C1FCD-6950-4283-AD5D-59820147E5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63493" name="Rectangle 3">
            <a:extLst>
              <a:ext uri="{FF2B5EF4-FFF2-40B4-BE49-F238E27FC236}">
                <a16:creationId xmlns:a16="http://schemas.microsoft.com/office/drawing/2014/main" id="{61BC0F37-50DF-4879-A8E7-43430F301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04829497-36C4-441B-BC62-A966AD5EFE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9CDEDFF-E501-4C67-B420-D8A03141EA8A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69635" name="Rectangle 7">
            <a:extLst>
              <a:ext uri="{FF2B5EF4-FFF2-40B4-BE49-F238E27FC236}">
                <a16:creationId xmlns:a16="http://schemas.microsoft.com/office/drawing/2014/main" id="{1FE4DEF5-530F-4B38-975B-B085BBC8C2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401228A-EB3A-47FE-BA81-4728A8DF3B62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69636" name="Rectangle 2">
            <a:extLst>
              <a:ext uri="{FF2B5EF4-FFF2-40B4-BE49-F238E27FC236}">
                <a16:creationId xmlns:a16="http://schemas.microsoft.com/office/drawing/2014/main" id="{4F2B196D-2B14-4465-B2E2-7B1975DE29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69637" name="Rectangle 3">
            <a:extLst>
              <a:ext uri="{FF2B5EF4-FFF2-40B4-BE49-F238E27FC236}">
                <a16:creationId xmlns:a16="http://schemas.microsoft.com/office/drawing/2014/main" id="{769D2DE3-F659-43D5-8B19-586639B3F4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7981CE8E-66F5-42B6-A4B7-DA4D5B590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EA4BF49D-5E2F-4904-A934-512B93783C83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683" name="Rectangle 7">
            <a:extLst>
              <a:ext uri="{FF2B5EF4-FFF2-40B4-BE49-F238E27FC236}">
                <a16:creationId xmlns:a16="http://schemas.microsoft.com/office/drawing/2014/main" id="{8EA564DD-F6CA-4D39-902E-EE49ABC3907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123CB40-4264-4BBF-80DF-EC3CE1213863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6C0AEE7A-BBFB-4D9F-A820-5F2E7A2952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685" name="Rectangle 3">
            <a:extLst>
              <a:ext uri="{FF2B5EF4-FFF2-40B4-BE49-F238E27FC236}">
                <a16:creationId xmlns:a16="http://schemas.microsoft.com/office/drawing/2014/main" id="{5EC198F4-E456-4041-8547-438BC54014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315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7981CE8E-66F5-42B6-A4B7-DA4D5B590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EA4BF49D-5E2F-4904-A934-512B93783C83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683" name="Rectangle 7">
            <a:extLst>
              <a:ext uri="{FF2B5EF4-FFF2-40B4-BE49-F238E27FC236}">
                <a16:creationId xmlns:a16="http://schemas.microsoft.com/office/drawing/2014/main" id="{8EA564DD-F6CA-4D39-902E-EE49ABC3907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123CB40-4264-4BBF-80DF-EC3CE1213863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6C0AEE7A-BBFB-4D9F-A820-5F2E7A2952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685" name="Rectangle 3">
            <a:extLst>
              <a:ext uri="{FF2B5EF4-FFF2-40B4-BE49-F238E27FC236}">
                <a16:creationId xmlns:a16="http://schemas.microsoft.com/office/drawing/2014/main" id="{5EC198F4-E456-4041-8547-438BC54014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818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9F458963-BCFA-4101-8359-7C11E53A4C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157B3323-908C-41E2-901D-2CBCCB9F6A8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3731" name="Rectangle 7">
            <a:extLst>
              <a:ext uri="{FF2B5EF4-FFF2-40B4-BE49-F238E27FC236}">
                <a16:creationId xmlns:a16="http://schemas.microsoft.com/office/drawing/2014/main" id="{61377F5B-2490-4AC0-94C8-70480AB4981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AD8171E-DE4B-4990-8BB3-11AC53BC753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3732" name="Rectangle 2">
            <a:extLst>
              <a:ext uri="{FF2B5EF4-FFF2-40B4-BE49-F238E27FC236}">
                <a16:creationId xmlns:a16="http://schemas.microsoft.com/office/drawing/2014/main" id="{7BC818E1-5D4A-4753-8045-7DB91C7735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3733" name="Rectangle 3">
            <a:extLst>
              <a:ext uri="{FF2B5EF4-FFF2-40B4-BE49-F238E27FC236}">
                <a16:creationId xmlns:a16="http://schemas.microsoft.com/office/drawing/2014/main" id="{F25362F3-B44D-4D17-B0BB-79C82F1092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086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ACEA1F56-A04F-426B-8D9C-8D9BFAE365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F0D4804-31BA-4D08-B746-083FE8C190DC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363" name="Rectangle 7">
            <a:extLst>
              <a:ext uri="{FF2B5EF4-FFF2-40B4-BE49-F238E27FC236}">
                <a16:creationId xmlns:a16="http://schemas.microsoft.com/office/drawing/2014/main" id="{B914A587-611E-46EC-B361-220C031D79B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1A4AEEE-469E-4B8B-AD04-25494913B8B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9F9048A0-5E4E-4150-B972-43B9A666A2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52FEE02D-C820-4406-9D82-B97AD2F72C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147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1B148D09-A5DB-4154-B0BA-283C2DB232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389C501F-EE09-4880-A2FA-73EA6EC004E5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6803" name="Rectangle 7">
            <a:extLst>
              <a:ext uri="{FF2B5EF4-FFF2-40B4-BE49-F238E27FC236}">
                <a16:creationId xmlns:a16="http://schemas.microsoft.com/office/drawing/2014/main" id="{4CE43EFC-3EC6-4A0C-8051-44E141A3038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6CA8CB8-338F-495E-A95A-54E843D75AE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6804" name="Rectangle 2">
            <a:extLst>
              <a:ext uri="{FF2B5EF4-FFF2-40B4-BE49-F238E27FC236}">
                <a16:creationId xmlns:a16="http://schemas.microsoft.com/office/drawing/2014/main" id="{95BAEA32-F6CF-4AA2-8444-2F7A6DE946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6805" name="Rectangle 3">
            <a:extLst>
              <a:ext uri="{FF2B5EF4-FFF2-40B4-BE49-F238E27FC236}">
                <a16:creationId xmlns:a16="http://schemas.microsoft.com/office/drawing/2014/main" id="{A3D51B23-AEE8-4CAC-BE35-26AA94CBB4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2236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5C665B78-B872-4159-8218-DA706C04C5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F2A69156-1D7C-4B1D-873C-5DA022CA4D3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8851" name="Rectangle 7">
            <a:extLst>
              <a:ext uri="{FF2B5EF4-FFF2-40B4-BE49-F238E27FC236}">
                <a16:creationId xmlns:a16="http://schemas.microsoft.com/office/drawing/2014/main" id="{2D1D2F11-996A-4347-8FAA-755795E95E9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A558229-246D-433D-A1FD-0087623C0348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8852" name="Rectangle 2">
            <a:extLst>
              <a:ext uri="{FF2B5EF4-FFF2-40B4-BE49-F238E27FC236}">
                <a16:creationId xmlns:a16="http://schemas.microsoft.com/office/drawing/2014/main" id="{296AC7DB-B5D3-4BDD-9274-3BE70E5462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8853" name="Rectangle 3">
            <a:extLst>
              <a:ext uri="{FF2B5EF4-FFF2-40B4-BE49-F238E27FC236}">
                <a16:creationId xmlns:a16="http://schemas.microsoft.com/office/drawing/2014/main" id="{E12D7114-B97E-420D-B3A3-C58652C04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711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5C665B78-B872-4159-8218-DA706C04C5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F2A69156-1D7C-4B1D-873C-5DA022CA4D3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8851" name="Rectangle 7">
            <a:extLst>
              <a:ext uri="{FF2B5EF4-FFF2-40B4-BE49-F238E27FC236}">
                <a16:creationId xmlns:a16="http://schemas.microsoft.com/office/drawing/2014/main" id="{2D1D2F11-996A-4347-8FAA-755795E95E9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A558229-246D-433D-A1FD-0087623C0348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8852" name="Rectangle 2">
            <a:extLst>
              <a:ext uri="{FF2B5EF4-FFF2-40B4-BE49-F238E27FC236}">
                <a16:creationId xmlns:a16="http://schemas.microsoft.com/office/drawing/2014/main" id="{296AC7DB-B5D3-4BDD-9274-3BE70E5462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8853" name="Rectangle 3">
            <a:extLst>
              <a:ext uri="{FF2B5EF4-FFF2-40B4-BE49-F238E27FC236}">
                <a16:creationId xmlns:a16="http://schemas.microsoft.com/office/drawing/2014/main" id="{E12D7114-B97E-420D-B3A3-C58652C04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483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84DD1FA2-956C-4396-8C2B-4009CB64A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55EF07E-0A45-4B91-99BE-4CFF8537716F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0899" name="Rectangle 7">
            <a:extLst>
              <a:ext uri="{FF2B5EF4-FFF2-40B4-BE49-F238E27FC236}">
                <a16:creationId xmlns:a16="http://schemas.microsoft.com/office/drawing/2014/main" id="{BA82FA4D-40D5-4A08-ABA3-55383CF2DFE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1007EAD-1438-4C94-94C1-0696D3363CC2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0900" name="Rectangle 2">
            <a:extLst>
              <a:ext uri="{FF2B5EF4-FFF2-40B4-BE49-F238E27FC236}">
                <a16:creationId xmlns:a16="http://schemas.microsoft.com/office/drawing/2014/main" id="{6A3ABB15-038D-41D6-A833-1F6A7C4861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80901" name="Rectangle 3">
            <a:extLst>
              <a:ext uri="{FF2B5EF4-FFF2-40B4-BE49-F238E27FC236}">
                <a16:creationId xmlns:a16="http://schemas.microsoft.com/office/drawing/2014/main" id="{4714512C-1652-4942-AEDB-A93E4DD911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914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8727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0184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9C1C5A45-3DEC-4BBE-B75F-6C69E80848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9E35ECD-8E28-4AEE-911C-E2B5BB73068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2947" name="Rectangle 7">
            <a:extLst>
              <a:ext uri="{FF2B5EF4-FFF2-40B4-BE49-F238E27FC236}">
                <a16:creationId xmlns:a16="http://schemas.microsoft.com/office/drawing/2014/main" id="{25619262-3868-425A-A1CB-789A8111C29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BFDE6B6-0DAB-4A6F-A48D-E51EB4BDC60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2948" name="Rectangle 2">
            <a:extLst>
              <a:ext uri="{FF2B5EF4-FFF2-40B4-BE49-F238E27FC236}">
                <a16:creationId xmlns:a16="http://schemas.microsoft.com/office/drawing/2014/main" id="{508DFC5E-3BFD-4478-8CC9-154680871D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82949" name="Rectangle 3">
            <a:extLst>
              <a:ext uri="{FF2B5EF4-FFF2-40B4-BE49-F238E27FC236}">
                <a16:creationId xmlns:a16="http://schemas.microsoft.com/office/drawing/2014/main" id="{7354F6DF-CC82-4216-B727-B2BE0DB332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9326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7D9829CC-9B5C-43D8-B529-D41FDE3EB3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DC505B50-910E-49E0-B35A-C2BEA1D91586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4995" name="Rectangle 7">
            <a:extLst>
              <a:ext uri="{FF2B5EF4-FFF2-40B4-BE49-F238E27FC236}">
                <a16:creationId xmlns:a16="http://schemas.microsoft.com/office/drawing/2014/main" id="{A55DCF42-DC04-4788-A28A-28BA15268FF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62727B7-E8E7-4BEF-AC1F-EE5B9D8CA00A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9E42BC2-2EAB-495C-BAF5-A9B62481E4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84997" name="Rectangle 3">
            <a:extLst>
              <a:ext uri="{FF2B5EF4-FFF2-40B4-BE49-F238E27FC236}">
                <a16:creationId xmlns:a16="http://schemas.microsoft.com/office/drawing/2014/main" id="{AB5B4DD4-770C-4C01-BEE2-220DDE3841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6132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95E93005-DD6C-42A7-A247-5CC710B85D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D6653EE5-0FC2-4EB2-B85E-71D80AF6A5A7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7043" name="Rectangle 7">
            <a:extLst>
              <a:ext uri="{FF2B5EF4-FFF2-40B4-BE49-F238E27FC236}">
                <a16:creationId xmlns:a16="http://schemas.microsoft.com/office/drawing/2014/main" id="{BC40D09B-3BF7-4091-826C-3DB34B434D4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68D0F7C-0021-432B-A776-0CB54FF51C4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7044" name="Rectangle 2">
            <a:extLst>
              <a:ext uri="{FF2B5EF4-FFF2-40B4-BE49-F238E27FC236}">
                <a16:creationId xmlns:a16="http://schemas.microsoft.com/office/drawing/2014/main" id="{D6AA97C7-C2EB-4059-BBCB-1F44CAED68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87045" name="Rectangle 3">
            <a:extLst>
              <a:ext uri="{FF2B5EF4-FFF2-40B4-BE49-F238E27FC236}">
                <a16:creationId xmlns:a16="http://schemas.microsoft.com/office/drawing/2014/main" id="{FAA2454C-81CA-4963-AA0E-F20D67971E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0853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21E22761-AD9E-484E-AF36-D4124E8B47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8DA4E2E-F8A8-4CF6-BDAB-B12446901C55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9091" name="Rectangle 7">
            <a:extLst>
              <a:ext uri="{FF2B5EF4-FFF2-40B4-BE49-F238E27FC236}">
                <a16:creationId xmlns:a16="http://schemas.microsoft.com/office/drawing/2014/main" id="{CC2123BD-36E0-4EDD-98D1-77997627E6F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2C62ADF-665C-4751-B0D9-D662B4EE0C8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9092" name="Rectangle 2">
            <a:extLst>
              <a:ext uri="{FF2B5EF4-FFF2-40B4-BE49-F238E27FC236}">
                <a16:creationId xmlns:a16="http://schemas.microsoft.com/office/drawing/2014/main" id="{08C679CF-7248-42A9-ACEA-DD62027D8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89093" name="Rectangle 3">
            <a:extLst>
              <a:ext uri="{FF2B5EF4-FFF2-40B4-BE49-F238E27FC236}">
                <a16:creationId xmlns:a16="http://schemas.microsoft.com/office/drawing/2014/main" id="{8B9F61C9-E03B-4CA9-9E74-3DF17E214F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816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2118CB67-9F05-4CDB-BF81-C6426757EB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F69442A-AE1F-4071-8673-435E6800033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F55585CE-ECAF-4B63-B147-7CA2B43FED0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3A4E653-1369-426B-A74B-69B3D5911DE3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84FE4010-30B6-4090-A068-8175F0F5DC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B53F13D6-A15D-4EDE-870D-371C416B40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305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21E22761-AD9E-484E-AF36-D4124E8B47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8DA4E2E-F8A8-4CF6-BDAB-B12446901C55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9091" name="Rectangle 7">
            <a:extLst>
              <a:ext uri="{FF2B5EF4-FFF2-40B4-BE49-F238E27FC236}">
                <a16:creationId xmlns:a16="http://schemas.microsoft.com/office/drawing/2014/main" id="{CC2123BD-36E0-4EDD-98D1-77997627E6F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2C62ADF-665C-4751-B0D9-D662B4EE0C8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9092" name="Rectangle 2">
            <a:extLst>
              <a:ext uri="{FF2B5EF4-FFF2-40B4-BE49-F238E27FC236}">
                <a16:creationId xmlns:a16="http://schemas.microsoft.com/office/drawing/2014/main" id="{08C679CF-7248-42A9-ACEA-DD62027D8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89093" name="Rectangle 3">
            <a:extLst>
              <a:ext uri="{FF2B5EF4-FFF2-40B4-BE49-F238E27FC236}">
                <a16:creationId xmlns:a16="http://schemas.microsoft.com/office/drawing/2014/main" id="{8B9F61C9-E03B-4CA9-9E74-3DF17E214F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2063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21E22761-AD9E-484E-AF36-D4124E8B47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8DA4E2E-F8A8-4CF6-BDAB-B12446901C55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9091" name="Rectangle 7">
            <a:extLst>
              <a:ext uri="{FF2B5EF4-FFF2-40B4-BE49-F238E27FC236}">
                <a16:creationId xmlns:a16="http://schemas.microsoft.com/office/drawing/2014/main" id="{CC2123BD-36E0-4EDD-98D1-77997627E6F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2C62ADF-665C-4751-B0D9-D662B4EE0C8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89092" name="Rectangle 2">
            <a:extLst>
              <a:ext uri="{FF2B5EF4-FFF2-40B4-BE49-F238E27FC236}">
                <a16:creationId xmlns:a16="http://schemas.microsoft.com/office/drawing/2014/main" id="{08C679CF-7248-42A9-ACEA-DD62027D8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89093" name="Rectangle 3">
            <a:extLst>
              <a:ext uri="{FF2B5EF4-FFF2-40B4-BE49-F238E27FC236}">
                <a16:creationId xmlns:a16="http://schemas.microsoft.com/office/drawing/2014/main" id="{8B9F61C9-E03B-4CA9-9E74-3DF17E214F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2420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064A8F11-FFE0-412D-A437-E731191C98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E532D226-2556-461B-9CD7-3D978748E0D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1139" name="Rectangle 7">
            <a:extLst>
              <a:ext uri="{FF2B5EF4-FFF2-40B4-BE49-F238E27FC236}">
                <a16:creationId xmlns:a16="http://schemas.microsoft.com/office/drawing/2014/main" id="{355DE07B-D220-457D-9D99-743EDBFC34B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22450C0-BB38-438C-AC3A-A4E8299090D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1140" name="Rectangle 2">
            <a:extLst>
              <a:ext uri="{FF2B5EF4-FFF2-40B4-BE49-F238E27FC236}">
                <a16:creationId xmlns:a16="http://schemas.microsoft.com/office/drawing/2014/main" id="{FAD3D1D6-CFFC-47BC-A1CA-6785485D75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1141" name="Rectangle 3">
            <a:extLst>
              <a:ext uri="{FF2B5EF4-FFF2-40B4-BE49-F238E27FC236}">
                <a16:creationId xmlns:a16="http://schemas.microsoft.com/office/drawing/2014/main" id="{516F3C8F-45F8-44E1-B489-3B6D6DC520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3737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064A8F11-FFE0-412D-A437-E731191C98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E532D226-2556-461B-9CD7-3D978748E0D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1139" name="Rectangle 7">
            <a:extLst>
              <a:ext uri="{FF2B5EF4-FFF2-40B4-BE49-F238E27FC236}">
                <a16:creationId xmlns:a16="http://schemas.microsoft.com/office/drawing/2014/main" id="{355DE07B-D220-457D-9D99-743EDBFC34B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22450C0-BB38-438C-AC3A-A4E8299090D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1140" name="Rectangle 2">
            <a:extLst>
              <a:ext uri="{FF2B5EF4-FFF2-40B4-BE49-F238E27FC236}">
                <a16:creationId xmlns:a16="http://schemas.microsoft.com/office/drawing/2014/main" id="{FAD3D1D6-CFFC-47BC-A1CA-6785485D75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1141" name="Rectangle 3">
            <a:extLst>
              <a:ext uri="{FF2B5EF4-FFF2-40B4-BE49-F238E27FC236}">
                <a16:creationId xmlns:a16="http://schemas.microsoft.com/office/drawing/2014/main" id="{516F3C8F-45F8-44E1-B489-3B6D6DC520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3065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E2C1AE48-62B6-4FB1-B042-5CF8D86CBB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2669B6E8-1606-4972-853E-143112F744E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3187" name="Rectangle 7">
            <a:extLst>
              <a:ext uri="{FF2B5EF4-FFF2-40B4-BE49-F238E27FC236}">
                <a16:creationId xmlns:a16="http://schemas.microsoft.com/office/drawing/2014/main" id="{DBAA2F67-6D02-4ED7-BF09-6BC48BDF612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14364BC-1B44-4367-A9A7-4742BA7E8CE8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3188" name="Rectangle 2">
            <a:extLst>
              <a:ext uri="{FF2B5EF4-FFF2-40B4-BE49-F238E27FC236}">
                <a16:creationId xmlns:a16="http://schemas.microsoft.com/office/drawing/2014/main" id="{4C675279-831D-4367-9F80-1258F2790B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3189" name="Rectangle 3">
            <a:extLst>
              <a:ext uri="{FF2B5EF4-FFF2-40B4-BE49-F238E27FC236}">
                <a16:creationId xmlns:a16="http://schemas.microsoft.com/office/drawing/2014/main" id="{6C37ED4D-038F-45D5-8006-6EE582F5BD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5318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6711892F-5EDD-4F84-9D82-FD233CD4D9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A9FE185-7743-4873-83A6-C997BF7E9DB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5235" name="Rectangle 7">
            <a:extLst>
              <a:ext uri="{FF2B5EF4-FFF2-40B4-BE49-F238E27FC236}">
                <a16:creationId xmlns:a16="http://schemas.microsoft.com/office/drawing/2014/main" id="{6DDCEC15-3EB0-4BD3-A784-C9724A0353C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4FDA369-9B15-42BC-8328-905FA17BB6BC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5236" name="Rectangle 2">
            <a:extLst>
              <a:ext uri="{FF2B5EF4-FFF2-40B4-BE49-F238E27FC236}">
                <a16:creationId xmlns:a16="http://schemas.microsoft.com/office/drawing/2014/main" id="{75B6F5DE-A1D9-4520-8209-179124C168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5237" name="Rectangle 3">
            <a:extLst>
              <a:ext uri="{FF2B5EF4-FFF2-40B4-BE49-F238E27FC236}">
                <a16:creationId xmlns:a16="http://schemas.microsoft.com/office/drawing/2014/main" id="{26D51EF6-B738-4B6D-AD02-01F2BA6C17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5540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72751E14-E046-4758-9FE9-8F27511351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23EDE17-F82D-40FF-9EE8-18FCA0C1DE6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7283" name="Rectangle 7">
            <a:extLst>
              <a:ext uri="{FF2B5EF4-FFF2-40B4-BE49-F238E27FC236}">
                <a16:creationId xmlns:a16="http://schemas.microsoft.com/office/drawing/2014/main" id="{21DFB2A6-6644-4318-872A-08138AE28BA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4CEA2F2-58E1-4B86-8DED-D31AFF70D76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7284" name="Rectangle 2">
            <a:extLst>
              <a:ext uri="{FF2B5EF4-FFF2-40B4-BE49-F238E27FC236}">
                <a16:creationId xmlns:a16="http://schemas.microsoft.com/office/drawing/2014/main" id="{AEDFBB4C-EC9C-4DAA-A536-D5B10F6B4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7285" name="Rectangle 3">
            <a:extLst>
              <a:ext uri="{FF2B5EF4-FFF2-40B4-BE49-F238E27FC236}">
                <a16:creationId xmlns:a16="http://schemas.microsoft.com/office/drawing/2014/main" id="{AD72E333-D68F-4A37-B8E1-C29BC13324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0462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236816FF-0C04-4DFD-A43B-0D5A7BEB5D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B267A4B-FB8F-4E6D-819D-D1894200CDC0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9331" name="Rectangle 7">
            <a:extLst>
              <a:ext uri="{FF2B5EF4-FFF2-40B4-BE49-F238E27FC236}">
                <a16:creationId xmlns:a16="http://schemas.microsoft.com/office/drawing/2014/main" id="{A7BC5B07-0F16-41D5-B987-008BF479055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67862B2-ACEA-4921-9812-485BD4D750EB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9332" name="Rectangle 2">
            <a:extLst>
              <a:ext uri="{FF2B5EF4-FFF2-40B4-BE49-F238E27FC236}">
                <a16:creationId xmlns:a16="http://schemas.microsoft.com/office/drawing/2014/main" id="{56134828-1659-4DF0-A585-76977B10CF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9333" name="Rectangle 3">
            <a:extLst>
              <a:ext uri="{FF2B5EF4-FFF2-40B4-BE49-F238E27FC236}">
                <a16:creationId xmlns:a16="http://schemas.microsoft.com/office/drawing/2014/main" id="{6C3B5AB3-8AF8-4FBB-B703-4924937E09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7070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3544927-9D57-44A2-B139-4F1F932347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FD1D4E7B-ADB6-454E-92E5-CA85ADFC2057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1379" name="Rectangle 7">
            <a:extLst>
              <a:ext uri="{FF2B5EF4-FFF2-40B4-BE49-F238E27FC236}">
                <a16:creationId xmlns:a16="http://schemas.microsoft.com/office/drawing/2014/main" id="{214BB0A4-2846-4ACE-AD2F-DBB9B237EA9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4553184-E925-4F2E-87E3-D8E41C3164B8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1380" name="Rectangle 2">
            <a:extLst>
              <a:ext uri="{FF2B5EF4-FFF2-40B4-BE49-F238E27FC236}">
                <a16:creationId xmlns:a16="http://schemas.microsoft.com/office/drawing/2014/main" id="{61E15130-A94F-486B-BA61-B6092F1C5B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01381" name="Rectangle 3">
            <a:extLst>
              <a:ext uri="{FF2B5EF4-FFF2-40B4-BE49-F238E27FC236}">
                <a16:creationId xmlns:a16="http://schemas.microsoft.com/office/drawing/2014/main" id="{DA19B4E6-9777-4179-AA6B-8CDC727E55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2803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2290AC23-4A7B-4CF4-8246-084E9979CD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13E2278C-514E-41BB-A929-81226DDC917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3427" name="Rectangle 7">
            <a:extLst>
              <a:ext uri="{FF2B5EF4-FFF2-40B4-BE49-F238E27FC236}">
                <a16:creationId xmlns:a16="http://schemas.microsoft.com/office/drawing/2014/main" id="{8B4708B1-D413-4E34-929D-4BC32695C0B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483E18E-09EE-4D9B-9CA7-9FE5BBFBBF6B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3428" name="Rectangle 2">
            <a:extLst>
              <a:ext uri="{FF2B5EF4-FFF2-40B4-BE49-F238E27FC236}">
                <a16:creationId xmlns:a16="http://schemas.microsoft.com/office/drawing/2014/main" id="{5010C736-CD22-4FAE-A755-6CDB5DAE05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03429" name="Rectangle 3">
            <a:extLst>
              <a:ext uri="{FF2B5EF4-FFF2-40B4-BE49-F238E27FC236}">
                <a16:creationId xmlns:a16="http://schemas.microsoft.com/office/drawing/2014/main" id="{730C5F77-841B-44F3-962F-69BA7ED022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411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175476B6-BF0C-4AF6-B65D-6202772A84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6561B91-2BBA-4887-B1FC-A1458BDD25F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0483" name="Rectangle 7">
            <a:extLst>
              <a:ext uri="{FF2B5EF4-FFF2-40B4-BE49-F238E27FC236}">
                <a16:creationId xmlns:a16="http://schemas.microsoft.com/office/drawing/2014/main" id="{89271457-B3D9-4C00-81C1-D2DEBBAB532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A4F9895-B147-4741-936E-5504C68C3F2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94E08269-5E5F-4881-8457-8BD6B733F8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0485" name="Rectangle 3">
            <a:extLst>
              <a:ext uri="{FF2B5EF4-FFF2-40B4-BE49-F238E27FC236}">
                <a16:creationId xmlns:a16="http://schemas.microsoft.com/office/drawing/2014/main" id="{8685D4D3-68F7-46D2-AB72-BC7409BA1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34CFAAC8-AC4B-4A56-90F5-70266DEBDD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9F02BF61-E850-48AB-BB1E-F54CD2B3E34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5475" name="Rectangle 7">
            <a:extLst>
              <a:ext uri="{FF2B5EF4-FFF2-40B4-BE49-F238E27FC236}">
                <a16:creationId xmlns:a16="http://schemas.microsoft.com/office/drawing/2014/main" id="{53DECE88-12D8-435E-86AA-073F4490F4B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9B0C821-1BDA-4445-AEE1-BC240EBF8ABA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5476" name="Rectangle 2">
            <a:extLst>
              <a:ext uri="{FF2B5EF4-FFF2-40B4-BE49-F238E27FC236}">
                <a16:creationId xmlns:a16="http://schemas.microsoft.com/office/drawing/2014/main" id="{EC82EA98-45B1-40B7-B9E4-D016E55967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05477" name="Rectangle 3">
            <a:extLst>
              <a:ext uri="{FF2B5EF4-FFF2-40B4-BE49-F238E27FC236}">
                <a16:creationId xmlns:a16="http://schemas.microsoft.com/office/drawing/2014/main" id="{58BCCC8E-2C42-45C8-8AC2-2D84E4A115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7754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D47466A0-CFE5-4AE2-B591-E67C3A4493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5B5DF7E-4776-4202-A2AE-2762B11F76A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7523" name="Rectangle 7">
            <a:extLst>
              <a:ext uri="{FF2B5EF4-FFF2-40B4-BE49-F238E27FC236}">
                <a16:creationId xmlns:a16="http://schemas.microsoft.com/office/drawing/2014/main" id="{9ABFE433-BFDB-4B07-A042-D601CAEF327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ED5F1AC-607F-4038-AF49-3DA44762E31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7524" name="Rectangle 2">
            <a:extLst>
              <a:ext uri="{FF2B5EF4-FFF2-40B4-BE49-F238E27FC236}">
                <a16:creationId xmlns:a16="http://schemas.microsoft.com/office/drawing/2014/main" id="{B7B48AFF-E0DF-4373-BBE2-4223F28489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07525" name="Rectangle 3">
            <a:extLst>
              <a:ext uri="{FF2B5EF4-FFF2-40B4-BE49-F238E27FC236}">
                <a16:creationId xmlns:a16="http://schemas.microsoft.com/office/drawing/2014/main" id="{BEC287EC-D976-407F-82D2-1EC872EA47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0312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67422355-B3A5-4BE3-BB94-B26E759F2A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E5BBC6BE-7C1D-4538-A164-BBD45A1E2D7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9571" name="Rectangle 7">
            <a:extLst>
              <a:ext uri="{FF2B5EF4-FFF2-40B4-BE49-F238E27FC236}">
                <a16:creationId xmlns:a16="http://schemas.microsoft.com/office/drawing/2014/main" id="{2647ED0F-B3E8-4E3C-8CE5-E7C984B015E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CC489A5-BAA2-4619-970F-F961054C7A7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09572" name="Rectangle 2">
            <a:extLst>
              <a:ext uri="{FF2B5EF4-FFF2-40B4-BE49-F238E27FC236}">
                <a16:creationId xmlns:a16="http://schemas.microsoft.com/office/drawing/2014/main" id="{C01CE31F-88FE-4352-86C4-38763ED405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09573" name="Rectangle 3">
            <a:extLst>
              <a:ext uri="{FF2B5EF4-FFF2-40B4-BE49-F238E27FC236}">
                <a16:creationId xmlns:a16="http://schemas.microsoft.com/office/drawing/2014/main" id="{6BA7C386-27FE-4A1A-8A0A-4C80B1CE6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7132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561B301A-BEF9-411C-B598-6CB9A424B0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4AAE01E-1CA7-47F0-B904-7DE236EE1726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11619" name="Rectangle 7">
            <a:extLst>
              <a:ext uri="{FF2B5EF4-FFF2-40B4-BE49-F238E27FC236}">
                <a16:creationId xmlns:a16="http://schemas.microsoft.com/office/drawing/2014/main" id="{210280DD-8AF9-4110-AC1B-D336B8FA4B5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3FAB16A-4786-493B-B2AA-F7FBAE35C81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11620" name="Rectangle 2">
            <a:extLst>
              <a:ext uri="{FF2B5EF4-FFF2-40B4-BE49-F238E27FC236}">
                <a16:creationId xmlns:a16="http://schemas.microsoft.com/office/drawing/2014/main" id="{92646EC2-27DF-4FBE-9A73-512AB7AC49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11621" name="Rectangle 3">
            <a:extLst>
              <a:ext uri="{FF2B5EF4-FFF2-40B4-BE49-F238E27FC236}">
                <a16:creationId xmlns:a16="http://schemas.microsoft.com/office/drawing/2014/main" id="{D13FC940-9B1C-4BF9-994F-CF94630F7C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9242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C0740C0C-4FC3-4EBA-A424-526FE1737C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D6FF7221-C447-4577-8D97-71AA232DC08C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14691" name="Rectangle 7">
            <a:extLst>
              <a:ext uri="{FF2B5EF4-FFF2-40B4-BE49-F238E27FC236}">
                <a16:creationId xmlns:a16="http://schemas.microsoft.com/office/drawing/2014/main" id="{536F44C4-BBEF-48ED-BD6C-F6799B86E87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3496909-A4A1-416E-A33B-32EE5D3F297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14692" name="Rectangle 2">
            <a:extLst>
              <a:ext uri="{FF2B5EF4-FFF2-40B4-BE49-F238E27FC236}">
                <a16:creationId xmlns:a16="http://schemas.microsoft.com/office/drawing/2014/main" id="{FC680943-D3BD-4799-AB6F-0BF66B6E3D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14693" name="Rectangle 3">
            <a:extLst>
              <a:ext uri="{FF2B5EF4-FFF2-40B4-BE49-F238E27FC236}">
                <a16:creationId xmlns:a16="http://schemas.microsoft.com/office/drawing/2014/main" id="{D3FAD239-5E40-44FA-81C0-A9C5F5C88A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70758FF8-50B4-46A6-893F-2719268E3D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09C5A28F-C086-4FB7-81E8-C1315ED25C8E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16739" name="Rectangle 7">
            <a:extLst>
              <a:ext uri="{FF2B5EF4-FFF2-40B4-BE49-F238E27FC236}">
                <a16:creationId xmlns:a16="http://schemas.microsoft.com/office/drawing/2014/main" id="{EC02DF3B-B66F-48FF-989C-81EB83D4CD1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C6B8CE5-FFEC-491B-95A4-15EFA5DC29F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16740" name="Rectangle 2">
            <a:extLst>
              <a:ext uri="{FF2B5EF4-FFF2-40B4-BE49-F238E27FC236}">
                <a16:creationId xmlns:a16="http://schemas.microsoft.com/office/drawing/2014/main" id="{1ADA8503-898E-468D-BE52-A0531E788F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16741" name="Rectangle 3">
            <a:extLst>
              <a:ext uri="{FF2B5EF4-FFF2-40B4-BE49-F238E27FC236}">
                <a16:creationId xmlns:a16="http://schemas.microsoft.com/office/drawing/2014/main" id="{A3E9AF21-DF9D-485C-BACF-2B174E35F3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6C50F511-C6F4-4020-9384-F2A3A8A56B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1705F08D-7A1D-4D15-A730-C5E55A83D583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18787" name="Rectangle 7">
            <a:extLst>
              <a:ext uri="{FF2B5EF4-FFF2-40B4-BE49-F238E27FC236}">
                <a16:creationId xmlns:a16="http://schemas.microsoft.com/office/drawing/2014/main" id="{DABD9484-561E-4782-83FB-495D6007153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4E4703F-470B-4C44-B5BF-6E881CA0D6EE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18788" name="Rectangle 2">
            <a:extLst>
              <a:ext uri="{FF2B5EF4-FFF2-40B4-BE49-F238E27FC236}">
                <a16:creationId xmlns:a16="http://schemas.microsoft.com/office/drawing/2014/main" id="{F662056B-AA52-4848-935E-1B7B3F842C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18789" name="Rectangle 3">
            <a:extLst>
              <a:ext uri="{FF2B5EF4-FFF2-40B4-BE49-F238E27FC236}">
                <a16:creationId xmlns:a16="http://schemas.microsoft.com/office/drawing/2014/main" id="{A7681611-9917-4021-BF6B-A24D83871B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AB5F8404-62EF-4AE3-A77F-9BA26B0BEB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A5A4DDC0-694A-42CE-9100-297BB365B99F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0835" name="Rectangle 7">
            <a:extLst>
              <a:ext uri="{FF2B5EF4-FFF2-40B4-BE49-F238E27FC236}">
                <a16:creationId xmlns:a16="http://schemas.microsoft.com/office/drawing/2014/main" id="{4A9BEEB1-2AB8-4F9B-8D3A-A84F1AE8961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507A2F4-0E94-4948-B8AE-E0DFDE5883B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0836" name="Rectangle 2">
            <a:extLst>
              <a:ext uri="{FF2B5EF4-FFF2-40B4-BE49-F238E27FC236}">
                <a16:creationId xmlns:a16="http://schemas.microsoft.com/office/drawing/2014/main" id="{0B8A7556-7A81-45FE-A72A-A84EC60115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20837" name="Rectangle 3">
            <a:extLst>
              <a:ext uri="{FF2B5EF4-FFF2-40B4-BE49-F238E27FC236}">
                <a16:creationId xmlns:a16="http://schemas.microsoft.com/office/drawing/2014/main" id="{142C03B4-F2AD-49F9-AB0E-23741A1D2C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B3360D5C-F1FA-471E-89C6-6BBE8275E3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7627940-A762-4B4F-9323-51DD623A606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2883" name="Rectangle 7">
            <a:extLst>
              <a:ext uri="{FF2B5EF4-FFF2-40B4-BE49-F238E27FC236}">
                <a16:creationId xmlns:a16="http://schemas.microsoft.com/office/drawing/2014/main" id="{3F5685CE-E408-4B87-8317-D722B3CA7E6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9722405-7962-43C3-BEFF-D41FAD8A690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2884" name="Rectangle 2">
            <a:extLst>
              <a:ext uri="{FF2B5EF4-FFF2-40B4-BE49-F238E27FC236}">
                <a16:creationId xmlns:a16="http://schemas.microsoft.com/office/drawing/2014/main" id="{3D278014-79E3-48E2-9833-BF56E0965D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22885" name="Rectangle 3">
            <a:extLst>
              <a:ext uri="{FF2B5EF4-FFF2-40B4-BE49-F238E27FC236}">
                <a16:creationId xmlns:a16="http://schemas.microsoft.com/office/drawing/2014/main" id="{15221389-7AF6-4A17-9EC0-16EED0D558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B3360D5C-F1FA-471E-89C6-6BBE8275E3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7627940-A762-4B4F-9323-51DD623A606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2883" name="Rectangle 7">
            <a:extLst>
              <a:ext uri="{FF2B5EF4-FFF2-40B4-BE49-F238E27FC236}">
                <a16:creationId xmlns:a16="http://schemas.microsoft.com/office/drawing/2014/main" id="{3F5685CE-E408-4B87-8317-D722B3CA7E6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9722405-7962-43C3-BEFF-D41FAD8A690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2884" name="Rectangle 2">
            <a:extLst>
              <a:ext uri="{FF2B5EF4-FFF2-40B4-BE49-F238E27FC236}">
                <a16:creationId xmlns:a16="http://schemas.microsoft.com/office/drawing/2014/main" id="{3D278014-79E3-48E2-9833-BF56E0965D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22885" name="Rectangle 3">
            <a:extLst>
              <a:ext uri="{FF2B5EF4-FFF2-40B4-BE49-F238E27FC236}">
                <a16:creationId xmlns:a16="http://schemas.microsoft.com/office/drawing/2014/main" id="{15221389-7AF6-4A17-9EC0-16EED0D558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943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9BB9F406-6DA9-4BC4-81DF-E738A5F8F7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9B42BBED-2595-4153-943F-E5332296496C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2531" name="Rectangle 7">
            <a:extLst>
              <a:ext uri="{FF2B5EF4-FFF2-40B4-BE49-F238E27FC236}">
                <a16:creationId xmlns:a16="http://schemas.microsoft.com/office/drawing/2014/main" id="{0CCDC5EA-3F61-43F6-86D7-66953BE88A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9E0EFCF-E614-4E9F-A48F-122604FAF08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2532" name="Rectangle 2">
            <a:extLst>
              <a:ext uri="{FF2B5EF4-FFF2-40B4-BE49-F238E27FC236}">
                <a16:creationId xmlns:a16="http://schemas.microsoft.com/office/drawing/2014/main" id="{7FDFABF5-6A6B-4786-A8EF-2EE2B592AA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2533" name="Rectangle 3">
            <a:extLst>
              <a:ext uri="{FF2B5EF4-FFF2-40B4-BE49-F238E27FC236}">
                <a16:creationId xmlns:a16="http://schemas.microsoft.com/office/drawing/2014/main" id="{006DE977-F6B7-4D5E-B047-0F0272437C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AB5F8404-62EF-4AE3-A77F-9BA26B0BEB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A5A4DDC0-694A-42CE-9100-297BB365B99F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0835" name="Rectangle 7">
            <a:extLst>
              <a:ext uri="{FF2B5EF4-FFF2-40B4-BE49-F238E27FC236}">
                <a16:creationId xmlns:a16="http://schemas.microsoft.com/office/drawing/2014/main" id="{4A9BEEB1-2AB8-4F9B-8D3A-A84F1AE8961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507A2F4-0E94-4948-B8AE-E0DFDE5883B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0836" name="Rectangle 2">
            <a:extLst>
              <a:ext uri="{FF2B5EF4-FFF2-40B4-BE49-F238E27FC236}">
                <a16:creationId xmlns:a16="http://schemas.microsoft.com/office/drawing/2014/main" id="{0B8A7556-7A81-45FE-A72A-A84EC60115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20837" name="Rectangle 3">
            <a:extLst>
              <a:ext uri="{FF2B5EF4-FFF2-40B4-BE49-F238E27FC236}">
                <a16:creationId xmlns:a16="http://schemas.microsoft.com/office/drawing/2014/main" id="{142C03B4-F2AD-49F9-AB0E-23741A1D2C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5849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AB5F8404-62EF-4AE3-A77F-9BA26B0BEB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A5A4DDC0-694A-42CE-9100-297BB365B99F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0835" name="Rectangle 7">
            <a:extLst>
              <a:ext uri="{FF2B5EF4-FFF2-40B4-BE49-F238E27FC236}">
                <a16:creationId xmlns:a16="http://schemas.microsoft.com/office/drawing/2014/main" id="{4A9BEEB1-2AB8-4F9B-8D3A-A84F1AE8961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507A2F4-0E94-4948-B8AE-E0DFDE5883B1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20836" name="Rectangle 2">
            <a:extLst>
              <a:ext uri="{FF2B5EF4-FFF2-40B4-BE49-F238E27FC236}">
                <a16:creationId xmlns:a16="http://schemas.microsoft.com/office/drawing/2014/main" id="{0B8A7556-7A81-45FE-A72A-A84EC60115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20837" name="Rectangle 3">
            <a:extLst>
              <a:ext uri="{FF2B5EF4-FFF2-40B4-BE49-F238E27FC236}">
                <a16:creationId xmlns:a16="http://schemas.microsoft.com/office/drawing/2014/main" id="{142C03B4-F2AD-49F9-AB0E-23741A1D2C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941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ECBBFC27-AA56-4E58-B123-6E7962714C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A8C03B6-31E2-4ACE-9F57-39305119D62E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1075" name="Rectangle 7">
            <a:extLst>
              <a:ext uri="{FF2B5EF4-FFF2-40B4-BE49-F238E27FC236}">
                <a16:creationId xmlns:a16="http://schemas.microsoft.com/office/drawing/2014/main" id="{CB13C659-2669-4200-844A-6C42309AD78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28BC222-70FE-4AE9-8AA7-6172219D598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1076" name="Rectangle 2">
            <a:extLst>
              <a:ext uri="{FF2B5EF4-FFF2-40B4-BE49-F238E27FC236}">
                <a16:creationId xmlns:a16="http://schemas.microsoft.com/office/drawing/2014/main" id="{885A3A29-6EB5-42C2-B32E-B587176278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1077" name="Rectangle 3">
            <a:extLst>
              <a:ext uri="{FF2B5EF4-FFF2-40B4-BE49-F238E27FC236}">
                <a16:creationId xmlns:a16="http://schemas.microsoft.com/office/drawing/2014/main" id="{FC98BBB9-46A3-44FE-9B01-97D3078E32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D319118B-A081-44EF-9AD0-06A4058303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EBBCF2E6-D215-47FF-A1A5-9451EAAB36DC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23" name="Rectangle 7">
            <a:extLst>
              <a:ext uri="{FF2B5EF4-FFF2-40B4-BE49-F238E27FC236}">
                <a16:creationId xmlns:a16="http://schemas.microsoft.com/office/drawing/2014/main" id="{A119717F-AC08-4637-BEA1-4E70C0F0DEC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8DCFEC4-7362-4061-9CC5-D81560F5789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24" name="Rectangle 2">
            <a:extLst>
              <a:ext uri="{FF2B5EF4-FFF2-40B4-BE49-F238E27FC236}">
                <a16:creationId xmlns:a16="http://schemas.microsoft.com/office/drawing/2014/main" id="{9F171298-541F-4F5C-A98B-2F65674EAD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3125" name="Rectangle 3">
            <a:extLst>
              <a:ext uri="{FF2B5EF4-FFF2-40B4-BE49-F238E27FC236}">
                <a16:creationId xmlns:a16="http://schemas.microsoft.com/office/drawing/2014/main" id="{B97FB19C-ECF3-451F-89F9-AEF1EBD361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6174C654-405F-408E-8960-1C8E44A82C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182402B-DC93-445D-A59C-ECC51D971C49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5171" name="Rectangle 7">
            <a:extLst>
              <a:ext uri="{FF2B5EF4-FFF2-40B4-BE49-F238E27FC236}">
                <a16:creationId xmlns:a16="http://schemas.microsoft.com/office/drawing/2014/main" id="{71F50010-A85E-4565-979F-608970418DB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10CB752-EACD-4185-999E-289BA196965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5172" name="Rectangle 2">
            <a:extLst>
              <a:ext uri="{FF2B5EF4-FFF2-40B4-BE49-F238E27FC236}">
                <a16:creationId xmlns:a16="http://schemas.microsoft.com/office/drawing/2014/main" id="{A1743FA8-5E4F-408D-ACBA-A0DF7EC0E1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5173" name="Rectangle 3">
            <a:extLst>
              <a:ext uri="{FF2B5EF4-FFF2-40B4-BE49-F238E27FC236}">
                <a16:creationId xmlns:a16="http://schemas.microsoft.com/office/drawing/2014/main" id="{9581AE42-D9B4-41E6-9DEB-30ABAAC983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91BB3C93-E4C9-4AAB-8BCB-533449C3B5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FAC5D8A3-D414-4531-B0AE-D3D2E85C8EAC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7219" name="Rectangle 7">
            <a:extLst>
              <a:ext uri="{FF2B5EF4-FFF2-40B4-BE49-F238E27FC236}">
                <a16:creationId xmlns:a16="http://schemas.microsoft.com/office/drawing/2014/main" id="{CF060F93-13C0-4F12-8CA2-01CBECB3C3E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3401967-C95D-4A75-A864-9AD0B32F5B88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7220" name="Rectangle 2">
            <a:extLst>
              <a:ext uri="{FF2B5EF4-FFF2-40B4-BE49-F238E27FC236}">
                <a16:creationId xmlns:a16="http://schemas.microsoft.com/office/drawing/2014/main" id="{DA60386B-09F8-4FD0-9B73-E26E8407A8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7221" name="Rectangle 3">
            <a:extLst>
              <a:ext uri="{FF2B5EF4-FFF2-40B4-BE49-F238E27FC236}">
                <a16:creationId xmlns:a16="http://schemas.microsoft.com/office/drawing/2014/main" id="{914BF20E-E27B-495F-8CDE-8483275CB1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44B26ECE-3DAB-4A5B-9186-9AB4D1CB03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99AA62C8-8B0D-4C07-A016-B4E5D0AB77BA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9267" name="Rectangle 7">
            <a:extLst>
              <a:ext uri="{FF2B5EF4-FFF2-40B4-BE49-F238E27FC236}">
                <a16:creationId xmlns:a16="http://schemas.microsoft.com/office/drawing/2014/main" id="{17D5B190-4175-4240-B0C2-815ECCDD307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79D9080-664D-4F5B-98B6-A284F29CA9A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9268" name="Rectangle 2">
            <a:extLst>
              <a:ext uri="{FF2B5EF4-FFF2-40B4-BE49-F238E27FC236}">
                <a16:creationId xmlns:a16="http://schemas.microsoft.com/office/drawing/2014/main" id="{19D8151C-D892-4C96-9E32-DCCCAC8D76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9269" name="Rectangle 3">
            <a:extLst>
              <a:ext uri="{FF2B5EF4-FFF2-40B4-BE49-F238E27FC236}">
                <a16:creationId xmlns:a16="http://schemas.microsoft.com/office/drawing/2014/main" id="{E29EB319-EBF2-4150-B5E2-7EE41F902B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684F0D5F-AF47-4E38-94D1-FDD3844FF2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3B96E33E-BE3B-426C-BDDC-18E7B492A68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1315" name="Rectangle 7">
            <a:extLst>
              <a:ext uri="{FF2B5EF4-FFF2-40B4-BE49-F238E27FC236}">
                <a16:creationId xmlns:a16="http://schemas.microsoft.com/office/drawing/2014/main" id="{72610F09-D11D-4393-B723-5AD90E9B62C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B94E3E1-8614-4F7C-9C33-A4F6726AA15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1316" name="Rectangle 2">
            <a:extLst>
              <a:ext uri="{FF2B5EF4-FFF2-40B4-BE49-F238E27FC236}">
                <a16:creationId xmlns:a16="http://schemas.microsoft.com/office/drawing/2014/main" id="{63214C12-3C24-415A-A41F-8DDAEC63BB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41317" name="Rectangle 3">
            <a:extLst>
              <a:ext uri="{FF2B5EF4-FFF2-40B4-BE49-F238E27FC236}">
                <a16:creationId xmlns:a16="http://schemas.microsoft.com/office/drawing/2014/main" id="{AE8E30E8-769E-4497-B598-62F6393EB1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77DA4B28-3A43-4218-BFCD-454C7CFEAE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A80CC232-211C-4BFB-A621-B984C8728CB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3363" name="Rectangle 7">
            <a:extLst>
              <a:ext uri="{FF2B5EF4-FFF2-40B4-BE49-F238E27FC236}">
                <a16:creationId xmlns:a16="http://schemas.microsoft.com/office/drawing/2014/main" id="{1922DC25-0A49-40DA-AC20-D87677D6F34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1DB9E25-C917-4620-96E2-E5D606E5EB1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3364" name="Rectangle 2">
            <a:extLst>
              <a:ext uri="{FF2B5EF4-FFF2-40B4-BE49-F238E27FC236}">
                <a16:creationId xmlns:a16="http://schemas.microsoft.com/office/drawing/2014/main" id="{D91C8CA8-2260-4A8F-9AF0-11023CD536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43365" name="Rectangle 3">
            <a:extLst>
              <a:ext uri="{FF2B5EF4-FFF2-40B4-BE49-F238E27FC236}">
                <a16:creationId xmlns:a16="http://schemas.microsoft.com/office/drawing/2014/main" id="{69E519B3-F4D2-4290-9D4D-B8407EB3D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5CB05A97-43AC-4FAA-82C2-22A82F7800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E9B4F019-0C8B-4BBE-B2CA-576BC99A87D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5411" name="Rectangle 7">
            <a:extLst>
              <a:ext uri="{FF2B5EF4-FFF2-40B4-BE49-F238E27FC236}">
                <a16:creationId xmlns:a16="http://schemas.microsoft.com/office/drawing/2014/main" id="{863BD9E5-7A3B-49F1-85F2-A3C659D048A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691664B-E598-42C9-BEEF-3D88C52F2DAB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5412" name="Rectangle 2">
            <a:extLst>
              <a:ext uri="{FF2B5EF4-FFF2-40B4-BE49-F238E27FC236}">
                <a16:creationId xmlns:a16="http://schemas.microsoft.com/office/drawing/2014/main" id="{DEA0B15A-3B7A-4F36-BB00-80E6100572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45413" name="Rectangle 3">
            <a:extLst>
              <a:ext uri="{FF2B5EF4-FFF2-40B4-BE49-F238E27FC236}">
                <a16:creationId xmlns:a16="http://schemas.microsoft.com/office/drawing/2014/main" id="{300F9C1D-D841-4190-A708-EF70A3D97C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E089C09F-77DD-45E4-906B-3B79BB869B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ED2317CE-2A6F-4113-A7B1-5A122808515A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7459" name="Rectangle 7">
            <a:extLst>
              <a:ext uri="{FF2B5EF4-FFF2-40B4-BE49-F238E27FC236}">
                <a16:creationId xmlns:a16="http://schemas.microsoft.com/office/drawing/2014/main" id="{D7303591-6019-4516-B410-23C2A927C2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5CBD875-501C-4917-AF32-E1475432C69A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7460" name="Rectangle 2">
            <a:extLst>
              <a:ext uri="{FF2B5EF4-FFF2-40B4-BE49-F238E27FC236}">
                <a16:creationId xmlns:a16="http://schemas.microsoft.com/office/drawing/2014/main" id="{B18290A7-CE36-4182-9686-C6B0D7232F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47461" name="Rectangle 3">
            <a:extLst>
              <a:ext uri="{FF2B5EF4-FFF2-40B4-BE49-F238E27FC236}">
                <a16:creationId xmlns:a16="http://schemas.microsoft.com/office/drawing/2014/main" id="{378ACA67-982F-477F-B8ED-0B6460ECD1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03F3F58E-86A2-4494-892D-6DDEE86CD9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2A29A06-8D3D-4E28-B458-18B79C121C1F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9507" name="Rectangle 7">
            <a:extLst>
              <a:ext uri="{FF2B5EF4-FFF2-40B4-BE49-F238E27FC236}">
                <a16:creationId xmlns:a16="http://schemas.microsoft.com/office/drawing/2014/main" id="{9B592986-4395-47FA-A201-3BDBDAA78BC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21F0866-67AC-4F02-B038-55929531385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49508" name="Rectangle 2">
            <a:extLst>
              <a:ext uri="{FF2B5EF4-FFF2-40B4-BE49-F238E27FC236}">
                <a16:creationId xmlns:a16="http://schemas.microsoft.com/office/drawing/2014/main" id="{1B05E760-D5A3-4D94-B861-00268FD88C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49509" name="Rectangle 3">
            <a:extLst>
              <a:ext uri="{FF2B5EF4-FFF2-40B4-BE49-F238E27FC236}">
                <a16:creationId xmlns:a16="http://schemas.microsoft.com/office/drawing/2014/main" id="{57FFFCCF-F5E2-4B93-AA53-05030D0BF5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79C6CB76-9FDD-4F33-810F-74E4538B0E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114C2F6B-30F0-4D8F-A3A7-42D5856A67C5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1555" name="Rectangle 7">
            <a:extLst>
              <a:ext uri="{FF2B5EF4-FFF2-40B4-BE49-F238E27FC236}">
                <a16:creationId xmlns:a16="http://schemas.microsoft.com/office/drawing/2014/main" id="{365EC4CE-F0C1-4470-B440-AF00B05D648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DE9D87B-3FB1-498E-9507-2DCE44CC6EAE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1556" name="Rectangle 2">
            <a:extLst>
              <a:ext uri="{FF2B5EF4-FFF2-40B4-BE49-F238E27FC236}">
                <a16:creationId xmlns:a16="http://schemas.microsoft.com/office/drawing/2014/main" id="{527DA004-5DD0-466A-B497-B81323A6F1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51557" name="Rectangle 3">
            <a:extLst>
              <a:ext uri="{FF2B5EF4-FFF2-40B4-BE49-F238E27FC236}">
                <a16:creationId xmlns:a16="http://schemas.microsoft.com/office/drawing/2014/main" id="{DCBE84B9-59B3-4F0B-A367-E88703F439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8CB8740B-00BD-479C-A0FC-0981D715A3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3E9B1A19-A044-471C-A7C7-FE7E83FB5347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3603" name="Rectangle 7">
            <a:extLst>
              <a:ext uri="{FF2B5EF4-FFF2-40B4-BE49-F238E27FC236}">
                <a16:creationId xmlns:a16="http://schemas.microsoft.com/office/drawing/2014/main" id="{D55FF004-6FE4-4A42-9F03-159D632A13A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9D7094B-55D5-48D0-BCED-DE4CFDB5658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3604" name="Rectangle 2">
            <a:extLst>
              <a:ext uri="{FF2B5EF4-FFF2-40B4-BE49-F238E27FC236}">
                <a16:creationId xmlns:a16="http://schemas.microsoft.com/office/drawing/2014/main" id="{149F6286-DC94-4A34-A5B6-81982BD940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53605" name="Rectangle 3">
            <a:extLst>
              <a:ext uri="{FF2B5EF4-FFF2-40B4-BE49-F238E27FC236}">
                <a16:creationId xmlns:a16="http://schemas.microsoft.com/office/drawing/2014/main" id="{D6F74CC1-BD93-4E42-B304-87452905B1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062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EF485508-ED5C-4479-B7C6-B3B6E58BF0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03C121C1-5B0C-4CC3-956B-9C33AEE1B8DC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8675" name="Rectangle 7">
            <a:extLst>
              <a:ext uri="{FF2B5EF4-FFF2-40B4-BE49-F238E27FC236}">
                <a16:creationId xmlns:a16="http://schemas.microsoft.com/office/drawing/2014/main" id="{F6AEC9A4-0326-476A-96E8-421884B4A79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7EA0817-8DE7-43EA-BE7C-201BDAC7B36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8676" name="Rectangle 2">
            <a:extLst>
              <a:ext uri="{FF2B5EF4-FFF2-40B4-BE49-F238E27FC236}">
                <a16:creationId xmlns:a16="http://schemas.microsoft.com/office/drawing/2014/main" id="{79846046-B6CA-4344-A881-D3CE20E199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8677" name="Rectangle 3">
            <a:extLst>
              <a:ext uri="{FF2B5EF4-FFF2-40B4-BE49-F238E27FC236}">
                <a16:creationId xmlns:a16="http://schemas.microsoft.com/office/drawing/2014/main" id="{91F3A4A7-38F1-4CD6-AA2C-76AF03933B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DE8CD9DC-D160-474C-9143-F2EF2AEB7E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56C860-ABAA-4712-83E7-4496EA16ADF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5293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0FB8317A-D180-434E-B8BC-2BFE647A082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06249-A2B0-41ED-9C3E-CFB757AC59C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0625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BF9B3A7-6B12-43CD-8977-62E1EE2B8BF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57320F-D911-4EE5-9635-DD0ABB1C2AC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39777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92EBE96B-C33E-46A8-88B2-214ED719D8C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2E7CD6-0849-4B4F-93F0-1C8799A952B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64538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F54C881-6EB8-4AE7-B1F2-2363DB6041E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5F570-5769-4B4C-9418-98E223823D6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0435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2BA6501B-B72D-4E8C-BC2F-E4C1CCED3D2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020910-3E8F-4DC8-B0F6-82051DAED11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6586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A6105A-07BF-4DA0-8E9C-668D7E4768F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4584ED-5C77-4E28-8133-AB45F27130B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19195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FE3499F6-9813-4C66-96BB-E9F0CE8CA9B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07346-2ECF-409F-BBDA-4062D65ACB2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30559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AF907BF2-72C3-4BA3-A27B-3FF4ADA0C79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33BB9F-5CBE-4245-AD19-6B278565E42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99255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9225E3C6-452A-4742-AD4C-49AC2FDFC1C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265982-8451-408D-AFF7-5E545D42A6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3118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055EBF0-EA6A-4810-8FC2-8FFFB8EEE70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48713B-3B00-45F2-AE2F-0E4BD028587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88198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722B42CD-41B1-4588-BEFF-01561FD52C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665680-41F2-4AAB-8326-C1842E18EEB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667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A8C5A3FF-EFCD-49EC-B97F-2F8D37296DA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0F7205-B824-4118-9279-DFFFD8FA8F4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6770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07CC0F96-02AA-421D-B894-935992E04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9A069F3-3B1B-4995-BB97-3FC5EEF6E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7D1ED7E7-764A-4364-BFA2-549F575A67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443563A0-20FD-41C3-A47E-8EF07B54F6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3ACDC426-506A-4C72-9425-E3002F47A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EC18ABA0-8932-477D-9AD3-F8424DD6382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8B9E1C35-B604-47C8-897A-B4FE8D7A2A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" name="Corel DESIGNER" r:id="rId18" imgW="2743200" imgH="1536480" progId="Corel DESIGNER.Graphic.10">
                  <p:embed/>
                </p:oleObj>
              </mc:Choice>
              <mc:Fallback>
                <p:oleObj name="Corel DESIGNER" r:id="rId18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tm.org/openrtm/ja/node/715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FFAB784-66AD-464E-93F2-21A781CF8B3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en-US" altLang="ja-JP" b="1" dirty="0"/>
              <a:t>RT</a:t>
            </a:r>
            <a:r>
              <a:rPr lang="ja-JP" altLang="en-US" b="1" dirty="0"/>
              <a:t>コンポーネント作成入門</a:t>
            </a:r>
            <a:r>
              <a:rPr lang="ja-JP" altLang="en-US" dirty="0"/>
              <a:t> 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4C9C696-63C9-401B-8081-C60078B02FC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 dirty="0">
                <a:solidFill>
                  <a:srgbClr val="5F5F5F"/>
                </a:solidFill>
              </a:rPr>
              <a:t>研究センター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ソフトウェアプラットフォーム研究チーム</a:t>
            </a: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AEEB1C83-3FAD-4EB4-8288-923DDD4A3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スライド番号プレースホルダ 1">
            <a:extLst>
              <a:ext uri="{FF2B5EF4-FFF2-40B4-BE49-F238E27FC236}">
                <a16:creationId xmlns:a16="http://schemas.microsoft.com/office/drawing/2014/main" id="{3B7699DD-08F0-4882-BF35-DD08897748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B1CDA1-AE01-486E-BF95-95DB533886E8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27651" name="スライド番号プレースホルダ 3">
            <a:extLst>
              <a:ext uri="{FF2B5EF4-FFF2-40B4-BE49-F238E27FC236}">
                <a16:creationId xmlns:a16="http://schemas.microsoft.com/office/drawing/2014/main" id="{8A5D9D03-0E2A-485B-9F6B-96F1B00F56FE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A2BB97B9-5859-4A64-A4FB-1C6CAA469A1F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27652" name="Rectangle 11">
            <a:extLst>
              <a:ext uri="{FF2B5EF4-FFF2-40B4-BE49-F238E27FC236}">
                <a16:creationId xmlns:a16="http://schemas.microsoft.com/office/drawing/2014/main" id="{704D5F97-403E-43EF-A13C-29529BC2D64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RTC Builder</a:t>
            </a:r>
            <a:r>
              <a:rPr lang="ja-JP" altLang="en-US">
                <a:solidFill>
                  <a:srgbClr val="5F5F5F"/>
                </a:solidFill>
              </a:rPr>
              <a:t>の起動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FBC7F7A-2653-4CD0-91F6-6E9B753C5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58" y="1194316"/>
            <a:ext cx="3511614" cy="1868519"/>
          </a:xfrm>
          <a:prstGeom prst="rect">
            <a:avLst/>
          </a:prstGeom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2316C518-DCC3-4130-B682-DBB405A07E08}"/>
              </a:ext>
            </a:extLst>
          </p:cNvPr>
          <p:cNvSpPr/>
          <p:nvPr/>
        </p:nvSpPr>
        <p:spPr>
          <a:xfrm>
            <a:off x="1793591" y="2966806"/>
            <a:ext cx="5175575" cy="294173"/>
          </a:xfrm>
          <a:prstGeom prst="wedgeRoundRectCallout">
            <a:avLst>
              <a:gd name="adj1" fmla="val -10918"/>
              <a:gd name="adj2" fmla="val -13317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ワークスペースに適当な場所を指定して起動をクリックする</a:t>
            </a:r>
          </a:p>
        </p:txBody>
      </p:sp>
      <p:pic>
        <p:nvPicPr>
          <p:cNvPr id="8" name="図 7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508CDA0-228B-4A02-B477-175B40318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171" y="3729333"/>
            <a:ext cx="4086388" cy="3081007"/>
          </a:xfrm>
          <a:prstGeom prst="rect">
            <a:avLst/>
          </a:prstGeom>
        </p:spPr>
      </p:pic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7AD0C52-7941-4990-85C3-396312AE783C}"/>
              </a:ext>
            </a:extLst>
          </p:cNvPr>
          <p:cNvSpPr/>
          <p:nvPr/>
        </p:nvSpPr>
        <p:spPr>
          <a:xfrm>
            <a:off x="2321750" y="3444474"/>
            <a:ext cx="5175575" cy="305095"/>
          </a:xfrm>
          <a:prstGeom prst="wedgeRoundRectCallout">
            <a:avLst>
              <a:gd name="adj1" fmla="val -34972"/>
              <a:gd name="adj2" fmla="val 12830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最初に起動したときは</a:t>
            </a:r>
            <a:r>
              <a:rPr lang="en-US" altLang="ja-JP" dirty="0">
                <a:solidFill>
                  <a:schemeClr val="tx1"/>
                </a:solidFill>
              </a:rPr>
              <a:t>welcome</a:t>
            </a:r>
            <a:r>
              <a:rPr lang="ja-JP" altLang="en-US" dirty="0">
                <a:solidFill>
                  <a:schemeClr val="tx1"/>
                </a:solidFill>
              </a:rPr>
              <a:t>ページが開くため</a:t>
            </a:r>
            <a:r>
              <a:rPr lang="en-US" altLang="ja-JP" dirty="0">
                <a:solidFill>
                  <a:schemeClr val="tx1"/>
                </a:solidFill>
              </a:rPr>
              <a:t>×</a:t>
            </a:r>
            <a:r>
              <a:rPr lang="ja-JP" altLang="en-US" dirty="0">
                <a:solidFill>
                  <a:schemeClr val="tx1"/>
                </a:solidFill>
              </a:rPr>
              <a:t>を押して閉じる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38FFFE7-F37C-4C0F-81F4-4D561F0E708C}"/>
              </a:ext>
            </a:extLst>
          </p:cNvPr>
          <p:cNvSpPr/>
          <p:nvPr/>
        </p:nvSpPr>
        <p:spPr>
          <a:xfrm>
            <a:off x="2906815" y="3989423"/>
            <a:ext cx="135015" cy="1146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スライド番号プレースホルダ 1">
            <a:extLst>
              <a:ext uri="{FF2B5EF4-FFF2-40B4-BE49-F238E27FC236}">
                <a16:creationId xmlns:a16="http://schemas.microsoft.com/office/drawing/2014/main" id="{377F048E-1CA9-4F9B-B72F-E36FAEAE4E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C0665D-9617-4991-9ADA-6EFD57F695EF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29699" name="スライド番号プレースホルダ 3">
            <a:extLst>
              <a:ext uri="{FF2B5EF4-FFF2-40B4-BE49-F238E27FC236}">
                <a16:creationId xmlns:a16="http://schemas.microsoft.com/office/drawing/2014/main" id="{5505BD38-2E83-44A4-98F6-31319CFE5BC8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268CA0C-27C8-46AF-A85D-B74514F3F74C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29700" name="Rectangle 11">
            <a:extLst>
              <a:ext uri="{FF2B5EF4-FFF2-40B4-BE49-F238E27FC236}">
                <a16:creationId xmlns:a16="http://schemas.microsoft.com/office/drawing/2014/main" id="{5B6165D2-E5E4-4492-AEF9-04F2455AF2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RTC Builder</a:t>
            </a:r>
            <a:r>
              <a:rPr lang="ja-JP" altLang="en-US">
                <a:solidFill>
                  <a:srgbClr val="5F5F5F"/>
                </a:solidFill>
              </a:rPr>
              <a:t>の起動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4A5F45CE-C302-49B8-A557-491835A5DCC2}"/>
              </a:ext>
            </a:extLst>
          </p:cNvPr>
          <p:cNvSpPr/>
          <p:nvPr/>
        </p:nvSpPr>
        <p:spPr>
          <a:xfrm>
            <a:off x="4710500" y="3036888"/>
            <a:ext cx="536575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132D60B-DC13-4179-9717-D7CC4D84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72" y="3277835"/>
            <a:ext cx="4244708" cy="2674852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1DD505A4-CC68-4078-AF53-B2BBB45A9B8C}"/>
              </a:ext>
            </a:extLst>
          </p:cNvPr>
          <p:cNvSpPr/>
          <p:nvPr/>
        </p:nvSpPr>
        <p:spPr>
          <a:xfrm>
            <a:off x="256887" y="1574939"/>
            <a:ext cx="3961388" cy="1338167"/>
          </a:xfrm>
          <a:prstGeom prst="wedgeRoundRectCallout">
            <a:avLst>
              <a:gd name="adj1" fmla="val 44649"/>
              <a:gd name="adj2" fmla="val 1069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右上の「パースペクティブを開く」ボタンをクリック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58AAFCA-F296-4234-97F0-537E5A555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1939668"/>
            <a:ext cx="886296" cy="886296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476E854-3769-45F0-A217-8D39ED6FE8AE}"/>
              </a:ext>
            </a:extLst>
          </p:cNvPr>
          <p:cNvSpPr/>
          <p:nvPr/>
        </p:nvSpPr>
        <p:spPr>
          <a:xfrm>
            <a:off x="4053923" y="3775102"/>
            <a:ext cx="225025" cy="204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0A6BA5E2-2CD0-4402-9864-51F56EE727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370" y="1885178"/>
            <a:ext cx="3337849" cy="3779848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1752A8EE-5208-4BEC-99AC-FA3491D17586}"/>
              </a:ext>
            </a:extLst>
          </p:cNvPr>
          <p:cNvSpPr/>
          <p:nvPr/>
        </p:nvSpPr>
        <p:spPr>
          <a:xfrm>
            <a:off x="5554863" y="3332713"/>
            <a:ext cx="3060861" cy="294173"/>
          </a:xfrm>
          <a:prstGeom prst="wedgeRoundRectCallout">
            <a:avLst>
              <a:gd name="adj1" fmla="val -25855"/>
              <a:gd name="adj2" fmla="val -12346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RTC Builder</a:t>
            </a:r>
            <a:r>
              <a:rPr kumimoji="1" lang="ja-JP" altLang="en-US" dirty="0">
                <a:solidFill>
                  <a:schemeClr val="tx1"/>
                </a:solidFill>
              </a:rPr>
              <a:t>を選択して開くをクリック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FE54150-F847-4139-9D03-006FEA88474B}"/>
              </a:ext>
            </a:extLst>
          </p:cNvPr>
          <p:cNvSpPr/>
          <p:nvPr/>
        </p:nvSpPr>
        <p:spPr>
          <a:xfrm>
            <a:off x="5554863" y="2873823"/>
            <a:ext cx="817337" cy="172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スライド番号プレースホルダ 1">
            <a:extLst>
              <a:ext uri="{FF2B5EF4-FFF2-40B4-BE49-F238E27FC236}">
                <a16:creationId xmlns:a16="http://schemas.microsoft.com/office/drawing/2014/main" id="{4322C1B9-6E54-4BEE-9F66-ACABDD4B7C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67B6CA-7D94-487F-8816-15027384A1E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31747" name="スライド番号プレースホルダ 3">
            <a:extLst>
              <a:ext uri="{FF2B5EF4-FFF2-40B4-BE49-F238E27FC236}">
                <a16:creationId xmlns:a16="http://schemas.microsoft.com/office/drawing/2014/main" id="{26B60337-93B2-4AA0-A819-525F7E0D74C7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7189C20-DCD4-4966-8ECF-E5456C51E6C4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31748" name="Rectangle 11">
            <a:extLst>
              <a:ext uri="{FF2B5EF4-FFF2-40B4-BE49-F238E27FC236}">
                <a16:creationId xmlns:a16="http://schemas.microsoft.com/office/drawing/2014/main" id="{EBD4201D-9BDF-4CBC-84B6-68E2CA9BCCC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プロジェクト作成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B4C5B78-1C33-409F-84BB-61E80BF59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6988"/>
            <a:ext cx="85280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kern="0" dirty="0">
                <a:solidFill>
                  <a:srgbClr val="5F5F5F"/>
                </a:solidFill>
              </a:rPr>
              <a:t>Flip</a:t>
            </a:r>
            <a:r>
              <a:rPr lang="ja-JP" altLang="en-US" sz="2400" kern="0" dirty="0">
                <a:solidFill>
                  <a:srgbClr val="5F5F5F"/>
                </a:solidFill>
              </a:rPr>
              <a:t>コンポーネントのスケルトンコードを作成する。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dirty="0" err="1">
                <a:solidFill>
                  <a:srgbClr val="5F5F5F"/>
                </a:solidFill>
              </a:rPr>
              <a:t>CameraImage</a:t>
            </a:r>
            <a:r>
              <a:rPr lang="ja-JP" altLang="en-US" sz="1400" dirty="0">
                <a:solidFill>
                  <a:srgbClr val="5F5F5F"/>
                </a:solidFill>
              </a:rPr>
              <a:t>型の</a:t>
            </a:r>
            <a:r>
              <a:rPr lang="en-US" altLang="ja-JP" sz="1400" dirty="0" err="1">
                <a:solidFill>
                  <a:srgbClr val="5F5F5F"/>
                </a:solidFill>
              </a:rPr>
              <a:t>InPort</a:t>
            </a:r>
            <a:r>
              <a:rPr lang="ja-JP" altLang="en-US" sz="1400" dirty="0">
                <a:solidFill>
                  <a:srgbClr val="5F5F5F"/>
                </a:solidFill>
              </a:rPr>
              <a:t>、</a:t>
            </a:r>
            <a:r>
              <a:rPr lang="en-US" altLang="ja-JP" sz="1400" dirty="0" err="1">
                <a:solidFill>
                  <a:srgbClr val="5F5F5F"/>
                </a:solidFill>
              </a:rPr>
              <a:t>OutPort</a:t>
            </a:r>
            <a:endParaRPr lang="en-US" altLang="ja-JP" sz="1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dirty="0">
                <a:solidFill>
                  <a:srgbClr val="5F5F5F"/>
                </a:solidFill>
              </a:rPr>
              <a:t>画像反転処理</a:t>
            </a:r>
            <a:endParaRPr lang="en-US" altLang="ja-JP" sz="1200" dirty="0">
              <a:solidFill>
                <a:srgbClr val="5F5F5F"/>
              </a:solidFill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1B1E85A-1BB0-4D86-AF0F-98D402D2A68F}"/>
              </a:ext>
            </a:extLst>
          </p:cNvPr>
          <p:cNvGrpSpPr/>
          <p:nvPr/>
        </p:nvGrpSpPr>
        <p:grpSpPr>
          <a:xfrm>
            <a:off x="1511855" y="5286328"/>
            <a:ext cx="6301476" cy="1339849"/>
            <a:chOff x="1151621" y="5152379"/>
            <a:chExt cx="6301476" cy="1339849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26962227-8AE4-4DB6-9589-738F39BFE1CB}"/>
                </a:ext>
              </a:extLst>
            </p:cNvPr>
            <p:cNvGrpSpPr/>
            <p:nvPr/>
          </p:nvGrpSpPr>
          <p:grpSpPr>
            <a:xfrm>
              <a:off x="1151621" y="5152379"/>
              <a:ext cx="1620180" cy="1339849"/>
              <a:chOff x="1151621" y="2044701"/>
              <a:chExt cx="1620180" cy="1339849"/>
            </a:xfrm>
          </p:grpSpPr>
          <p:pic>
            <p:nvPicPr>
              <p:cNvPr id="19" name="Picture 7">
                <a:extLst>
                  <a:ext uri="{FF2B5EF4-FFF2-40B4-BE49-F238E27FC236}">
                    <a16:creationId xmlns:a16="http://schemas.microsoft.com/office/drawing/2014/main" id="{0F1344F2-EF7B-4FEE-B8AD-F43FA870B4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1621" y="2044701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B057D8C2-1A88-4E5E-A84E-BF6B7DF24800}"/>
                  </a:ext>
                </a:extLst>
              </p:cNvPr>
              <p:cNvSpPr txBox="1"/>
              <p:nvPr/>
            </p:nvSpPr>
            <p:spPr>
              <a:xfrm>
                <a:off x="1510306" y="3076773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入力画像</a:t>
                </a: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08C48C07-65DA-42BA-82E0-161277977A60}"/>
                </a:ext>
              </a:extLst>
            </p:cNvPr>
            <p:cNvGrpSpPr/>
            <p:nvPr/>
          </p:nvGrpSpPr>
          <p:grpSpPr>
            <a:xfrm>
              <a:off x="5832140" y="5152379"/>
              <a:ext cx="1620957" cy="1339849"/>
              <a:chOff x="7002947" y="5152379"/>
              <a:chExt cx="1620957" cy="1339849"/>
            </a:xfrm>
          </p:grpSpPr>
          <p:pic>
            <p:nvPicPr>
              <p:cNvPr id="17" name="Picture 7">
                <a:extLst>
                  <a:ext uri="{FF2B5EF4-FFF2-40B4-BE49-F238E27FC236}">
                    <a16:creationId xmlns:a16="http://schemas.microsoft.com/office/drawing/2014/main" id="{2FC22C84-DD4E-4B45-93DC-C5B80C2EB2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3335" y="5152379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0FD3FBB-0AFA-496B-A871-C5C6AEF3FD0A}"/>
                  </a:ext>
                </a:extLst>
              </p:cNvPr>
              <p:cNvSpPr txBox="1"/>
              <p:nvPr/>
            </p:nvSpPr>
            <p:spPr>
              <a:xfrm>
                <a:off x="7002947" y="6184451"/>
                <a:ext cx="16209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上下左右反転画像</a:t>
                </a:r>
                <a:endParaRPr kumimoji="1" lang="ja-JP" altLang="en-US" dirty="0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D1E24E87-3CD6-427B-A7D3-2CFE6A45302A}"/>
                </a:ext>
              </a:extLst>
            </p:cNvPr>
            <p:cNvGrpSpPr/>
            <p:nvPr/>
          </p:nvGrpSpPr>
          <p:grpSpPr>
            <a:xfrm>
              <a:off x="3544732" y="5211797"/>
              <a:ext cx="1620180" cy="1221012"/>
              <a:chOff x="3560969" y="1971811"/>
              <a:chExt cx="1620180" cy="1221012"/>
            </a:xfrm>
          </p:grpSpPr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CFCEEE6D-EE35-4F9A-8B70-1789A0AA9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0969" y="2258870"/>
                <a:ext cx="1620180" cy="645072"/>
              </a:xfrm>
              <a:prstGeom prst="rect">
                <a:avLst/>
              </a:prstGeom>
            </p:spPr>
          </p:pic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53994A8-3715-4536-B9E1-193348BF65A9}"/>
                  </a:ext>
                </a:extLst>
              </p:cNvPr>
              <p:cNvSpPr txBox="1"/>
              <p:nvPr/>
            </p:nvSpPr>
            <p:spPr>
              <a:xfrm>
                <a:off x="3838702" y="2885046"/>
                <a:ext cx="1124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err="1"/>
                  <a:t>flipMode</a:t>
                </a:r>
                <a:r>
                  <a:rPr kumimoji="1" lang="en-US" altLang="ja-JP" dirty="0"/>
                  <a:t>=-1</a:t>
                </a:r>
                <a:endParaRPr kumimoji="1" lang="ja-JP" altLang="en-US" dirty="0"/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37FAA853-B9C2-427B-9B8E-49DC9DBC7D99}"/>
                  </a:ext>
                </a:extLst>
              </p:cNvPr>
              <p:cNvSpPr txBox="1"/>
              <p:nvPr/>
            </p:nvSpPr>
            <p:spPr>
              <a:xfrm>
                <a:off x="3593442" y="1971811"/>
                <a:ext cx="15552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Flip</a:t>
                </a:r>
                <a:r>
                  <a:rPr kumimoji="1" lang="ja-JP" altLang="en-US" dirty="0"/>
                  <a:t>コンポーネント</a:t>
                </a:r>
              </a:p>
            </p:txBody>
          </p:sp>
        </p:grpSp>
        <p:sp>
          <p:nvSpPr>
            <p:cNvPr id="12" name="矢印: 右 11">
              <a:extLst>
                <a:ext uri="{FF2B5EF4-FFF2-40B4-BE49-F238E27FC236}">
                  <a16:creationId xmlns:a16="http://schemas.microsoft.com/office/drawing/2014/main" id="{EFB4AA89-FFED-4AC7-A653-3F97ADEB79F2}"/>
                </a:ext>
              </a:extLst>
            </p:cNvPr>
            <p:cNvSpPr/>
            <p:nvPr/>
          </p:nvSpPr>
          <p:spPr>
            <a:xfrm>
              <a:off x="3025142" y="5534150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矢印: 右 12">
              <a:extLst>
                <a:ext uri="{FF2B5EF4-FFF2-40B4-BE49-F238E27FC236}">
                  <a16:creationId xmlns:a16="http://schemas.microsoft.com/office/drawing/2014/main" id="{A81D8041-5896-4C37-A8EA-D67D53A03E2B}"/>
                </a:ext>
              </a:extLst>
            </p:cNvPr>
            <p:cNvSpPr/>
            <p:nvPr/>
          </p:nvSpPr>
          <p:spPr>
            <a:xfrm>
              <a:off x="5288079" y="5534150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7E0AE047-2A12-4511-950A-DC6B9F28841D}"/>
              </a:ext>
            </a:extLst>
          </p:cNvPr>
          <p:cNvGrpSpPr/>
          <p:nvPr/>
        </p:nvGrpSpPr>
        <p:grpSpPr>
          <a:xfrm>
            <a:off x="1512050" y="3692327"/>
            <a:ext cx="6301087" cy="1339849"/>
            <a:chOff x="1151621" y="3558378"/>
            <a:chExt cx="6301087" cy="1339849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952D3F7E-D052-49DA-B527-249BAAE36F44}"/>
                </a:ext>
              </a:extLst>
            </p:cNvPr>
            <p:cNvGrpSpPr/>
            <p:nvPr/>
          </p:nvGrpSpPr>
          <p:grpSpPr>
            <a:xfrm>
              <a:off x="1151621" y="3558378"/>
              <a:ext cx="1620180" cy="1339849"/>
              <a:chOff x="1151621" y="2044701"/>
              <a:chExt cx="1620180" cy="1339849"/>
            </a:xfrm>
          </p:grpSpPr>
          <p:pic>
            <p:nvPicPr>
              <p:cNvPr id="32" name="Picture 7">
                <a:extLst>
                  <a:ext uri="{FF2B5EF4-FFF2-40B4-BE49-F238E27FC236}">
                    <a16:creationId xmlns:a16="http://schemas.microsoft.com/office/drawing/2014/main" id="{F0CC116B-1FB1-49EC-9318-49B83DAC05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1621" y="2044701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FE04B5D-7DDB-4345-81D4-C2B026274AC1}"/>
                  </a:ext>
                </a:extLst>
              </p:cNvPr>
              <p:cNvSpPr txBox="1"/>
              <p:nvPr/>
            </p:nvSpPr>
            <p:spPr>
              <a:xfrm>
                <a:off x="1510306" y="3076773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入力画像</a:t>
                </a:r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4387C7E7-001E-4714-A40B-21903062040F}"/>
                </a:ext>
              </a:extLst>
            </p:cNvPr>
            <p:cNvGrpSpPr/>
            <p:nvPr/>
          </p:nvGrpSpPr>
          <p:grpSpPr>
            <a:xfrm>
              <a:off x="5832528" y="3558378"/>
              <a:ext cx="1620180" cy="1339849"/>
              <a:chOff x="7003335" y="3598540"/>
              <a:chExt cx="1620180" cy="1339849"/>
            </a:xfrm>
          </p:grpSpPr>
          <p:pic>
            <p:nvPicPr>
              <p:cNvPr id="30" name="Picture 7">
                <a:extLst>
                  <a:ext uri="{FF2B5EF4-FFF2-40B4-BE49-F238E27FC236}">
                    <a16:creationId xmlns:a16="http://schemas.microsoft.com/office/drawing/2014/main" id="{4E6A77BA-0FB5-4EAE-9491-80CB91A65D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3335" y="3598540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C14A9E66-EE50-4160-99EE-274531CF2348}"/>
                  </a:ext>
                </a:extLst>
              </p:cNvPr>
              <p:cNvSpPr txBox="1"/>
              <p:nvPr/>
            </p:nvSpPr>
            <p:spPr>
              <a:xfrm>
                <a:off x="7182483" y="4630612"/>
                <a:ext cx="12618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左右反転画像</a:t>
                </a:r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6BE01AAB-F22F-48F0-8D35-EE519CC32917}"/>
                </a:ext>
              </a:extLst>
            </p:cNvPr>
            <p:cNvGrpSpPr/>
            <p:nvPr/>
          </p:nvGrpSpPr>
          <p:grpSpPr>
            <a:xfrm>
              <a:off x="3544732" y="3617796"/>
              <a:ext cx="1620180" cy="1221012"/>
              <a:chOff x="3560969" y="1971811"/>
              <a:chExt cx="1620180" cy="1221012"/>
            </a:xfrm>
          </p:grpSpPr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0343A2AF-594C-4CF5-A3DC-708505E92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0969" y="2258870"/>
                <a:ext cx="1620180" cy="645072"/>
              </a:xfrm>
              <a:prstGeom prst="rect">
                <a:avLst/>
              </a:prstGeom>
            </p:spPr>
          </p:pic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02EC54D8-B338-43B7-A732-F3516B8908BD}"/>
                  </a:ext>
                </a:extLst>
              </p:cNvPr>
              <p:cNvSpPr txBox="1"/>
              <p:nvPr/>
            </p:nvSpPr>
            <p:spPr>
              <a:xfrm>
                <a:off x="3838702" y="2885046"/>
                <a:ext cx="10647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err="1"/>
                  <a:t>flipMode</a:t>
                </a:r>
                <a:r>
                  <a:rPr kumimoji="1" lang="en-US" altLang="ja-JP" dirty="0"/>
                  <a:t>=1</a:t>
                </a:r>
                <a:endParaRPr kumimoji="1" lang="ja-JP" altLang="en-US" dirty="0"/>
              </a:p>
            </p:txBody>
          </p: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5C62E809-7C83-4800-87B2-7697C9A3D8FA}"/>
                  </a:ext>
                </a:extLst>
              </p:cNvPr>
              <p:cNvSpPr txBox="1"/>
              <p:nvPr/>
            </p:nvSpPr>
            <p:spPr>
              <a:xfrm>
                <a:off x="3593442" y="1971811"/>
                <a:ext cx="15552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Flip</a:t>
                </a:r>
                <a:r>
                  <a:rPr kumimoji="1" lang="ja-JP" altLang="en-US" dirty="0"/>
                  <a:t>コンポーネント</a:t>
                </a:r>
              </a:p>
            </p:txBody>
          </p:sp>
        </p:grpSp>
        <p:sp>
          <p:nvSpPr>
            <p:cNvPr id="25" name="矢印: 右 24">
              <a:extLst>
                <a:ext uri="{FF2B5EF4-FFF2-40B4-BE49-F238E27FC236}">
                  <a16:creationId xmlns:a16="http://schemas.microsoft.com/office/drawing/2014/main" id="{F4DAA4AD-1C40-4873-A3CA-44308EBAD971}"/>
                </a:ext>
              </a:extLst>
            </p:cNvPr>
            <p:cNvSpPr/>
            <p:nvPr/>
          </p:nvSpPr>
          <p:spPr>
            <a:xfrm>
              <a:off x="3025142" y="3940149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矢印: 右 25">
              <a:extLst>
                <a:ext uri="{FF2B5EF4-FFF2-40B4-BE49-F238E27FC236}">
                  <a16:creationId xmlns:a16="http://schemas.microsoft.com/office/drawing/2014/main" id="{9C818A52-8B82-4188-94AB-C7FD29AFFDFC}"/>
                </a:ext>
              </a:extLst>
            </p:cNvPr>
            <p:cNvSpPr/>
            <p:nvPr/>
          </p:nvSpPr>
          <p:spPr>
            <a:xfrm>
              <a:off x="5288079" y="3940149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CC2395A8-178B-4170-B2BF-21521B8E4C66}"/>
              </a:ext>
            </a:extLst>
          </p:cNvPr>
          <p:cNvGrpSpPr/>
          <p:nvPr/>
        </p:nvGrpSpPr>
        <p:grpSpPr>
          <a:xfrm>
            <a:off x="1512050" y="2154598"/>
            <a:ext cx="6301087" cy="1339849"/>
            <a:chOff x="1151621" y="2008256"/>
            <a:chExt cx="6301087" cy="1339849"/>
          </a:xfrm>
        </p:grpSpPr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98203B2B-F0DD-49D4-A2C2-0AA8B6BC39A1}"/>
                </a:ext>
              </a:extLst>
            </p:cNvPr>
            <p:cNvGrpSpPr/>
            <p:nvPr/>
          </p:nvGrpSpPr>
          <p:grpSpPr>
            <a:xfrm>
              <a:off x="1151621" y="2008256"/>
              <a:ext cx="1620180" cy="1339849"/>
              <a:chOff x="1151621" y="2044701"/>
              <a:chExt cx="1620180" cy="1339849"/>
            </a:xfrm>
          </p:grpSpPr>
          <p:pic>
            <p:nvPicPr>
              <p:cNvPr id="45" name="Picture 7">
                <a:extLst>
                  <a:ext uri="{FF2B5EF4-FFF2-40B4-BE49-F238E27FC236}">
                    <a16:creationId xmlns:a16="http://schemas.microsoft.com/office/drawing/2014/main" id="{3B7D5373-E303-456E-B075-AE249AF2BD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1621" y="2044701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2737CC5B-CE45-4B86-B6D5-DE9505B486F3}"/>
                  </a:ext>
                </a:extLst>
              </p:cNvPr>
              <p:cNvSpPr txBox="1"/>
              <p:nvPr/>
            </p:nvSpPr>
            <p:spPr>
              <a:xfrm>
                <a:off x="1510306" y="3076773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入力画像</a:t>
                </a:r>
              </a:p>
            </p:txBody>
          </p:sp>
        </p:grp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12E32852-A749-496F-9C7A-67414A307824}"/>
                </a:ext>
              </a:extLst>
            </p:cNvPr>
            <p:cNvGrpSpPr/>
            <p:nvPr/>
          </p:nvGrpSpPr>
          <p:grpSpPr>
            <a:xfrm>
              <a:off x="5832528" y="2008256"/>
              <a:ext cx="1620180" cy="1339849"/>
              <a:chOff x="7003335" y="2044701"/>
              <a:chExt cx="1620180" cy="1339849"/>
            </a:xfrm>
          </p:grpSpPr>
          <p:pic>
            <p:nvPicPr>
              <p:cNvPr id="43" name="Picture 7">
                <a:extLst>
                  <a:ext uri="{FF2B5EF4-FFF2-40B4-BE49-F238E27FC236}">
                    <a16:creationId xmlns:a16="http://schemas.microsoft.com/office/drawing/2014/main" id="{A8D5D5CF-9719-4A39-B165-893124B865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3335" y="2044701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BC435B79-ACE5-4F1A-BC7B-42F411A0EF9E}"/>
                  </a:ext>
                </a:extLst>
              </p:cNvPr>
              <p:cNvSpPr txBox="1"/>
              <p:nvPr/>
            </p:nvSpPr>
            <p:spPr>
              <a:xfrm>
                <a:off x="7182483" y="3076773"/>
                <a:ext cx="12618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上下反転画像</a:t>
                </a:r>
              </a:p>
            </p:txBody>
          </p:sp>
        </p:grp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ABC3CFED-B327-4B91-B4FA-D9B9EDB1A999}"/>
                </a:ext>
              </a:extLst>
            </p:cNvPr>
            <p:cNvGrpSpPr/>
            <p:nvPr/>
          </p:nvGrpSpPr>
          <p:grpSpPr>
            <a:xfrm>
              <a:off x="3544732" y="2067674"/>
              <a:ext cx="1620180" cy="1221012"/>
              <a:chOff x="3560969" y="1971811"/>
              <a:chExt cx="1620180" cy="1221012"/>
            </a:xfrm>
          </p:grpSpPr>
          <p:pic>
            <p:nvPicPr>
              <p:cNvPr id="40" name="図 39">
                <a:extLst>
                  <a:ext uri="{FF2B5EF4-FFF2-40B4-BE49-F238E27FC236}">
                    <a16:creationId xmlns:a16="http://schemas.microsoft.com/office/drawing/2014/main" id="{BF47C9E6-7940-4AF9-BB59-A64BCADFF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0969" y="2258870"/>
                <a:ext cx="1620180" cy="645072"/>
              </a:xfrm>
              <a:prstGeom prst="rect">
                <a:avLst/>
              </a:prstGeom>
            </p:spPr>
          </p:pic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AC6253E1-6EE4-4082-8080-C028DA96DF6E}"/>
                  </a:ext>
                </a:extLst>
              </p:cNvPr>
              <p:cNvSpPr txBox="1"/>
              <p:nvPr/>
            </p:nvSpPr>
            <p:spPr>
              <a:xfrm>
                <a:off x="3838702" y="2885046"/>
                <a:ext cx="10647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err="1"/>
                  <a:t>flipMode</a:t>
                </a:r>
                <a:r>
                  <a:rPr kumimoji="1" lang="en-US" altLang="ja-JP" dirty="0"/>
                  <a:t>=0</a:t>
                </a:r>
                <a:endParaRPr kumimoji="1" lang="ja-JP" altLang="en-US" dirty="0"/>
              </a:p>
            </p:txBody>
          </p: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94070559-67B3-49FA-9B3D-5573795A860E}"/>
                  </a:ext>
                </a:extLst>
              </p:cNvPr>
              <p:cNvSpPr txBox="1"/>
              <p:nvPr/>
            </p:nvSpPr>
            <p:spPr>
              <a:xfrm>
                <a:off x="3593442" y="1971811"/>
                <a:ext cx="15552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Flip</a:t>
                </a:r>
                <a:r>
                  <a:rPr kumimoji="1" lang="ja-JP" altLang="en-US" dirty="0"/>
                  <a:t>コンポーネント</a:t>
                </a:r>
              </a:p>
            </p:txBody>
          </p:sp>
        </p:grpSp>
        <p:sp>
          <p:nvSpPr>
            <p:cNvPr id="38" name="矢印: 右 37">
              <a:extLst>
                <a:ext uri="{FF2B5EF4-FFF2-40B4-BE49-F238E27FC236}">
                  <a16:creationId xmlns:a16="http://schemas.microsoft.com/office/drawing/2014/main" id="{FA9A264C-364A-4CB8-9930-C52060B23040}"/>
                </a:ext>
              </a:extLst>
            </p:cNvPr>
            <p:cNvSpPr/>
            <p:nvPr/>
          </p:nvSpPr>
          <p:spPr>
            <a:xfrm>
              <a:off x="3025142" y="2390027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矢印: 右 38">
              <a:extLst>
                <a:ext uri="{FF2B5EF4-FFF2-40B4-BE49-F238E27FC236}">
                  <a16:creationId xmlns:a16="http://schemas.microsoft.com/office/drawing/2014/main" id="{82CFB42C-2701-4672-9193-E9C38323F576}"/>
                </a:ext>
              </a:extLst>
            </p:cNvPr>
            <p:cNvSpPr/>
            <p:nvPr/>
          </p:nvSpPr>
          <p:spPr>
            <a:xfrm>
              <a:off x="5288079" y="2390027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スライド番号プレースホルダ 1">
            <a:extLst>
              <a:ext uri="{FF2B5EF4-FFF2-40B4-BE49-F238E27FC236}">
                <a16:creationId xmlns:a16="http://schemas.microsoft.com/office/drawing/2014/main" id="{E9AB5B36-CC62-4946-855D-350A158498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F421FE-D1ED-40C0-ABAE-E40D23881E56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35843" name="スライド番号プレースホルダ 3">
            <a:extLst>
              <a:ext uri="{FF2B5EF4-FFF2-40B4-BE49-F238E27FC236}">
                <a16:creationId xmlns:a16="http://schemas.microsoft.com/office/drawing/2014/main" id="{30BD0899-5B33-4698-9908-233A2C502E46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552CCD9-D116-4364-A6A7-347F49CE2BE6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35844" name="Rectangle 11">
            <a:extLst>
              <a:ext uri="{FF2B5EF4-FFF2-40B4-BE49-F238E27FC236}">
                <a16:creationId xmlns:a16="http://schemas.microsoft.com/office/drawing/2014/main" id="{A077697F-5DC0-41CF-ABD3-3D2232AAC05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プロジェクト作成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0E458B9E-984E-4411-BE50-D8C3C7E62D4B}"/>
              </a:ext>
            </a:extLst>
          </p:cNvPr>
          <p:cNvSpPr/>
          <p:nvPr/>
        </p:nvSpPr>
        <p:spPr>
          <a:xfrm>
            <a:off x="4124325" y="2154238"/>
            <a:ext cx="538163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BD73C90-6882-4CAC-98F8-3E8985BDA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" y="3924300"/>
            <a:ext cx="7915275" cy="247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Eclipse</a:t>
            </a:r>
            <a:r>
              <a:rPr lang="ja-JP" altLang="en-US" sz="1800" kern="0" dirty="0">
                <a:solidFill>
                  <a:srgbClr val="5F5F5F"/>
                </a:solidFill>
              </a:rPr>
              <a:t>起動時にワークスペースに指定したディレクトリに「</a:t>
            </a:r>
            <a:r>
              <a:rPr lang="en-US" altLang="ja-JP" sz="1800" kern="0" dirty="0">
                <a:solidFill>
                  <a:srgbClr val="5F5F5F"/>
                </a:solidFill>
              </a:rPr>
              <a:t>Flip</a:t>
            </a:r>
            <a:r>
              <a:rPr lang="ja-JP" altLang="en-US" sz="1800" kern="0" dirty="0">
                <a:solidFill>
                  <a:srgbClr val="5F5F5F"/>
                </a:solidFill>
              </a:rPr>
              <a:t>」というフォルダが作成される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この時点では「</a:t>
            </a:r>
            <a:r>
              <a:rPr lang="en-US" altLang="ja-JP" sz="1400" kern="0" dirty="0">
                <a:solidFill>
                  <a:srgbClr val="5F5F5F"/>
                </a:solidFill>
              </a:rPr>
              <a:t>RTC.xml</a:t>
            </a:r>
            <a:r>
              <a:rPr lang="ja-JP" altLang="en-US" sz="1400" kern="0" dirty="0">
                <a:solidFill>
                  <a:srgbClr val="5F5F5F"/>
                </a:solidFill>
              </a:rPr>
              <a:t>」と「</a:t>
            </a:r>
            <a:r>
              <a:rPr lang="en-US" altLang="ja-JP" sz="1400" kern="0" dirty="0">
                <a:solidFill>
                  <a:srgbClr val="5F5F5F"/>
                </a:solidFill>
              </a:rPr>
              <a:t>.project</a:t>
            </a:r>
            <a:r>
              <a:rPr lang="ja-JP" altLang="en-US" sz="1400" kern="0" dirty="0">
                <a:solidFill>
                  <a:srgbClr val="5F5F5F"/>
                </a:solidFill>
              </a:rPr>
              <a:t>」のみが生成されている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以下の項目が設定する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基本プロファイル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アクティビティ・プロファイル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データポート・プロファイル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サービスポート・プロファイル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コンフィギュレーション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ドキュメント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言語環境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RTC.xml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743BB91-89D4-4BEF-97B6-9CFB72146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" y="1168398"/>
            <a:ext cx="3863675" cy="2644369"/>
          </a:xfrm>
          <a:prstGeom prst="rect">
            <a:avLst/>
          </a:prstGeom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1DAF4AC5-20D9-4FA9-B989-1952A824F514}"/>
              </a:ext>
            </a:extLst>
          </p:cNvPr>
          <p:cNvSpPr/>
          <p:nvPr/>
        </p:nvSpPr>
        <p:spPr>
          <a:xfrm>
            <a:off x="389930" y="2090833"/>
            <a:ext cx="2385265" cy="1338167"/>
          </a:xfrm>
          <a:prstGeom prst="wedgeRoundRectCallout">
            <a:avLst>
              <a:gd name="adj1" fmla="val -24036"/>
              <a:gd name="adj2" fmla="val -659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このアイコンをクリック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F2C714E-4F7D-4733-A84B-08B96F05B221}"/>
              </a:ext>
            </a:extLst>
          </p:cNvPr>
          <p:cNvSpPr/>
          <p:nvPr/>
        </p:nvSpPr>
        <p:spPr>
          <a:xfrm>
            <a:off x="836585" y="1627832"/>
            <a:ext cx="225025" cy="204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A4CD39D-5F4B-466B-A279-9DF80822E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91" y="2426013"/>
            <a:ext cx="1003385" cy="955603"/>
          </a:xfrm>
          <a:prstGeom prst="rect">
            <a:avLst/>
          </a:prstGeom>
        </p:spPr>
      </p:pic>
      <p:pic>
        <p:nvPicPr>
          <p:cNvPr id="7" name="図 6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95C8387C-FD8E-4D32-A8D1-C3626B59E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388" y="1564248"/>
            <a:ext cx="4252282" cy="2281560"/>
          </a:xfrm>
          <a:prstGeom prst="rect">
            <a:avLst/>
          </a:prstGeom>
        </p:spPr>
      </p:pic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2725EC21-4452-46BD-9397-73F5FC60A1F5}"/>
              </a:ext>
            </a:extLst>
          </p:cNvPr>
          <p:cNvSpPr/>
          <p:nvPr/>
        </p:nvSpPr>
        <p:spPr>
          <a:xfrm>
            <a:off x="5311614" y="1650576"/>
            <a:ext cx="3060861" cy="568424"/>
          </a:xfrm>
          <a:prstGeom prst="wedgeRoundRectCallout">
            <a:avLst>
              <a:gd name="adj1" fmla="val -14341"/>
              <a:gd name="adj2" fmla="val 7816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プロジェクト名に「</a:t>
            </a:r>
            <a:r>
              <a:rPr kumimoji="1" lang="en-US" altLang="ja-JP" dirty="0">
                <a:solidFill>
                  <a:schemeClr val="tx1"/>
                </a:solidFill>
              </a:rPr>
              <a:t>Flip</a:t>
            </a:r>
            <a:r>
              <a:rPr kumimoji="1" lang="ja-JP" altLang="en-US" dirty="0">
                <a:solidFill>
                  <a:schemeClr val="tx1"/>
                </a:solidFill>
              </a:rPr>
              <a:t>」と入力して終了をクリックする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スライド番号プレースホルダ 1">
            <a:extLst>
              <a:ext uri="{FF2B5EF4-FFF2-40B4-BE49-F238E27FC236}">
                <a16:creationId xmlns:a16="http://schemas.microsoft.com/office/drawing/2014/main" id="{0F44551B-7378-48B9-BF41-BDC008897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801D118-944C-47B6-9098-DC6F5B3B12E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37891" name="スライド番号プレースホルダ 3">
            <a:extLst>
              <a:ext uri="{FF2B5EF4-FFF2-40B4-BE49-F238E27FC236}">
                <a16:creationId xmlns:a16="http://schemas.microsoft.com/office/drawing/2014/main" id="{46EA2A9B-00BD-42C6-9C56-490A10697707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AE853573-852B-410E-8B00-229C32C63341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37892" name="Rectangle 11">
            <a:extLst>
              <a:ext uri="{FF2B5EF4-FFF2-40B4-BE49-F238E27FC236}">
                <a16:creationId xmlns:a16="http://schemas.microsoft.com/office/drawing/2014/main" id="{507080E7-B64E-4748-B020-63FFBF8FD16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基本プロファイルの入力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549C190-1936-4060-866E-A453EE7E6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6988"/>
            <a:ext cx="7915275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RT</a:t>
            </a:r>
            <a:r>
              <a:rPr lang="ja-JP" altLang="en-US" sz="1800" kern="0" dirty="0">
                <a:solidFill>
                  <a:srgbClr val="5F5F5F"/>
                </a:solidFill>
              </a:rPr>
              <a:t>コンポーネントのプロファイル情報など，コンポーネントの基本情報を設定．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コード生成，インポート</a:t>
            </a:r>
            <a:r>
              <a:rPr lang="en-US" altLang="ja-JP" sz="1800" kern="0" dirty="0">
                <a:solidFill>
                  <a:srgbClr val="5F5F5F"/>
                </a:solidFill>
              </a:rPr>
              <a:t>/</a:t>
            </a:r>
            <a:r>
              <a:rPr lang="ja-JP" altLang="en-US" sz="1800" kern="0" dirty="0">
                <a:solidFill>
                  <a:srgbClr val="5F5F5F"/>
                </a:solidFill>
              </a:rPr>
              <a:t>エクスポート，パッケージング処理を実行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37894" name="図 2">
            <a:extLst>
              <a:ext uri="{FF2B5EF4-FFF2-40B4-BE49-F238E27FC236}">
                <a16:creationId xmlns:a16="http://schemas.microsoft.com/office/drawing/2014/main" id="{DEA01AF7-80B5-48C9-82D9-D045F33FF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43100"/>
            <a:ext cx="7367588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スライド番号プレースホルダ 1">
            <a:extLst>
              <a:ext uri="{FF2B5EF4-FFF2-40B4-BE49-F238E27FC236}">
                <a16:creationId xmlns:a16="http://schemas.microsoft.com/office/drawing/2014/main" id="{3548410A-7CCD-4118-AA6D-8B4F89CC5A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6AB28AF-2EFB-4BF3-88EB-9E6922DF433A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39939" name="スライド番号プレースホルダ 3">
            <a:extLst>
              <a:ext uri="{FF2B5EF4-FFF2-40B4-BE49-F238E27FC236}">
                <a16:creationId xmlns:a16="http://schemas.microsoft.com/office/drawing/2014/main" id="{687D5B9D-193C-45F5-9F7E-4693819A5D8F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BDCD43A-522B-4EEF-99C3-B46DB5314431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39940" name="Rectangle 11">
            <a:extLst>
              <a:ext uri="{FF2B5EF4-FFF2-40B4-BE49-F238E27FC236}">
                <a16:creationId xmlns:a16="http://schemas.microsoft.com/office/drawing/2014/main" id="{7AF90292-2BB1-4338-8179-8F7163556C6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基本プロファイルの入力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D81F735-BFB9-4D37-B696-0EB8CADBE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1320800"/>
            <a:ext cx="7915275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b="1" kern="0" dirty="0">
                <a:solidFill>
                  <a:srgbClr val="FF0000"/>
                </a:solidFill>
              </a:rPr>
              <a:t>コンポーネント名</a:t>
            </a:r>
            <a:endParaRPr lang="en-US" altLang="ja-JP" sz="1400" b="1" kern="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b="1" kern="0" dirty="0">
                <a:solidFill>
                  <a:srgbClr val="FF0000"/>
                </a:solidFill>
              </a:rPr>
              <a:t>Flip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モジュール概要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任意</a:t>
            </a:r>
            <a:r>
              <a:rPr lang="en-US" altLang="ja-JP" sz="1400" kern="0" dirty="0">
                <a:solidFill>
                  <a:srgbClr val="5F5F5F"/>
                </a:solidFill>
              </a:rPr>
              <a:t>(Flip image component)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バージョン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任意</a:t>
            </a:r>
            <a:r>
              <a:rPr lang="en-US" altLang="ja-JP" sz="1400" kern="0" dirty="0">
                <a:solidFill>
                  <a:srgbClr val="5F5F5F"/>
                </a:solidFill>
              </a:rPr>
              <a:t>(1.0.0)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ベンダ名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任意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モジュールカテゴリ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任意</a:t>
            </a:r>
            <a:r>
              <a:rPr lang="en-US" altLang="ja-JP" sz="1400" kern="0" dirty="0">
                <a:solidFill>
                  <a:srgbClr val="5F5F5F"/>
                </a:solidFill>
              </a:rPr>
              <a:t>(</a:t>
            </a:r>
            <a:r>
              <a:rPr lang="en-US" altLang="ja-JP" sz="1400" kern="0" dirty="0" err="1">
                <a:solidFill>
                  <a:srgbClr val="5F5F5F"/>
                </a:solidFill>
              </a:rPr>
              <a:t>ImageProcessing</a:t>
            </a:r>
            <a:r>
              <a:rPr lang="en-US" altLang="ja-JP" sz="1400" kern="0" dirty="0">
                <a:solidFill>
                  <a:srgbClr val="5F5F5F"/>
                </a:solidFill>
              </a:rPr>
              <a:t>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コンポーネント型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STATIC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アクティビティ型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PERIODIC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コンポーネントの種類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kern="0" dirty="0" err="1">
                <a:solidFill>
                  <a:srgbClr val="5F5F5F"/>
                </a:solidFill>
              </a:rPr>
              <a:t>DataFlow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最大インスタンス数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1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実行型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kern="0" dirty="0" err="1">
                <a:solidFill>
                  <a:srgbClr val="5F5F5F"/>
                </a:solidFill>
              </a:rPr>
              <a:t>PeriodicExecutionContext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実行周期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1000.0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概要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任意</a:t>
            </a:r>
            <a:endParaRPr lang="en-US" altLang="ja-JP" sz="14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42EB136-A055-458F-8A55-E36E5D70A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008" y="1709774"/>
            <a:ext cx="5269542" cy="381839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>
            <a:extLst>
              <a:ext uri="{FF2B5EF4-FFF2-40B4-BE49-F238E27FC236}">
                <a16:creationId xmlns:a16="http://schemas.microsoft.com/office/drawing/2014/main" id="{6E722DB1-8310-4E41-BBAD-723A48BB0EF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アクティビティの設定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A98DE81-77F6-4896-A288-B09A5B8B4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3702050"/>
            <a:ext cx="7915275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指定アクティビティを有効にする手順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9F1A710A-67EF-4875-9E87-60421F9FF120}"/>
              </a:ext>
            </a:extLst>
          </p:cNvPr>
          <p:cNvSpPr/>
          <p:nvPr/>
        </p:nvSpPr>
        <p:spPr>
          <a:xfrm>
            <a:off x="4433888" y="5138738"/>
            <a:ext cx="538162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1990" name="図 5">
            <a:extLst>
              <a:ext uri="{FF2B5EF4-FFF2-40B4-BE49-F238E27FC236}">
                <a16:creationId xmlns:a16="http://schemas.microsoft.com/office/drawing/2014/main" id="{E36CBCF1-7E33-43C7-9950-ECCB004C6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50" y="4027488"/>
            <a:ext cx="3297238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図 1">
            <a:extLst>
              <a:ext uri="{FF2B5EF4-FFF2-40B4-BE49-F238E27FC236}">
                <a16:creationId xmlns:a16="http://schemas.microsoft.com/office/drawing/2014/main" id="{091BFFED-C95A-4A57-A8B3-A0ECA8D73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4008438"/>
            <a:ext cx="3687762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34C70216-CBEB-4C36-95AE-021675EEE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1268413"/>
            <a:ext cx="7915275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使用するアクティビティを設定する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18" name="図 2">
            <a:extLst>
              <a:ext uri="{FF2B5EF4-FFF2-40B4-BE49-F238E27FC236}">
                <a16:creationId xmlns:a16="http://schemas.microsoft.com/office/drawing/2014/main" id="{A2DD7EC4-CF3A-448B-8AAD-8646A9E8B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574800"/>
            <a:ext cx="3536950" cy="210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スライド番号プレースホルダ 1">
            <a:extLst>
              <a:ext uri="{FF2B5EF4-FFF2-40B4-BE49-F238E27FC236}">
                <a16:creationId xmlns:a16="http://schemas.microsoft.com/office/drawing/2014/main" id="{61FB4C0C-1EE3-4C73-AB14-238D1B5BC8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76234BA-4E4C-4B42-8145-8BF3A20D80B6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44035" name="スライド番号プレースホルダ 3">
            <a:extLst>
              <a:ext uri="{FF2B5EF4-FFF2-40B4-BE49-F238E27FC236}">
                <a16:creationId xmlns:a16="http://schemas.microsoft.com/office/drawing/2014/main" id="{A1E8A725-6A47-4A02-AEC6-45310AE6FAF8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4C05501-EF7A-415B-A7AB-F3B65F67A98F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44036" name="Rectangle 11">
            <a:extLst>
              <a:ext uri="{FF2B5EF4-FFF2-40B4-BE49-F238E27FC236}">
                <a16:creationId xmlns:a16="http://schemas.microsoft.com/office/drawing/2014/main" id="{EF0D9E20-54E3-4F8E-9EC8-58CFE3469FE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アクティビティの設定</a:t>
            </a:r>
            <a:endParaRPr lang="en-US" altLang="ja-JP">
              <a:solidFill>
                <a:srgbClr val="5F5F5F"/>
              </a:solidFill>
            </a:endParaRP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800BBF4D-8382-4402-B68B-78179116D311}"/>
              </a:ext>
            </a:extLst>
          </p:cNvPr>
          <p:cNvGraphicFramePr>
            <a:graphicFrameLocks noGrp="1"/>
          </p:cNvGraphicFramePr>
          <p:nvPr/>
        </p:nvGraphicFramePr>
        <p:xfrm>
          <a:off x="179388" y="1133475"/>
          <a:ext cx="8637588" cy="5446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18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905"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コールバック関数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処理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05"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onInitialize</a:t>
                      </a:r>
                      <a:endParaRPr kumimoji="1" lang="ja-JP" altLang="en-US" sz="1600" dirty="0"/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初期化処理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05">
                <a:tc>
                  <a:txBody>
                    <a:bodyPr/>
                    <a:lstStyle/>
                    <a:p>
                      <a:r>
                        <a:rPr kumimoji="1" lang="en-US" altLang="ja-JP" sz="1600" dirty="0" err="1">
                          <a:solidFill>
                            <a:srgbClr val="FF0000"/>
                          </a:solidFill>
                        </a:rPr>
                        <a:t>onActivated</a:t>
                      </a:r>
                      <a:endParaRPr kumimoji="1" lang="ja-JP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アクティブ化されるとき</a:t>
                      </a:r>
                      <a:r>
                        <a:rPr kumimoji="1" lang="en-US" altLang="ja-JP" sz="1600" dirty="0"/>
                        <a:t>1</a:t>
                      </a:r>
                      <a:r>
                        <a:rPr kumimoji="1" lang="ja-JP" altLang="en-US" sz="1600" dirty="0"/>
                        <a:t>度だけ呼ばれる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05">
                <a:tc>
                  <a:txBody>
                    <a:bodyPr/>
                    <a:lstStyle/>
                    <a:p>
                      <a:r>
                        <a:rPr kumimoji="1" lang="en-US" altLang="ja-JP" sz="1600" dirty="0" err="1">
                          <a:solidFill>
                            <a:srgbClr val="FF0000"/>
                          </a:solidFill>
                        </a:rPr>
                        <a:t>onExecute</a:t>
                      </a:r>
                      <a:endParaRPr kumimoji="1" lang="ja-JP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アクティブ状態時に周期的に呼ばれる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05">
                <a:tc>
                  <a:txBody>
                    <a:bodyPr/>
                    <a:lstStyle/>
                    <a:p>
                      <a:r>
                        <a:rPr kumimoji="1" lang="en-US" altLang="ja-JP" sz="1600" dirty="0" err="1">
                          <a:solidFill>
                            <a:srgbClr val="FF0000"/>
                          </a:solidFill>
                        </a:rPr>
                        <a:t>onDeactivated</a:t>
                      </a:r>
                      <a:endParaRPr kumimoji="1" lang="ja-JP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非アクティブ化されるとき</a:t>
                      </a:r>
                      <a:r>
                        <a:rPr kumimoji="1" lang="en-US" altLang="ja-JP" sz="1600" dirty="0"/>
                        <a:t>1</a:t>
                      </a:r>
                      <a:r>
                        <a:rPr kumimoji="1" lang="ja-JP" altLang="en-US" sz="1600" dirty="0"/>
                        <a:t>度だけ呼ばれる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05"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onAborting</a:t>
                      </a:r>
                      <a:endParaRPr kumimoji="1" lang="ja-JP" altLang="en-US" sz="1600" dirty="0"/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ERROR</a:t>
                      </a:r>
                      <a:r>
                        <a:rPr kumimoji="1" lang="ja-JP" altLang="en-US" sz="1600" dirty="0"/>
                        <a:t>状態に入る前に</a:t>
                      </a:r>
                      <a:r>
                        <a:rPr kumimoji="1" lang="en-US" altLang="ja-JP" sz="1600" dirty="0"/>
                        <a:t>1</a:t>
                      </a:r>
                      <a:r>
                        <a:rPr kumimoji="1" lang="ja-JP" altLang="en-US" sz="1600" dirty="0"/>
                        <a:t>度だけ呼ばれる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905"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onReset</a:t>
                      </a:r>
                      <a:endParaRPr kumimoji="1" lang="ja-JP" altLang="en-US" sz="1600" dirty="0"/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reset</a:t>
                      </a:r>
                      <a:r>
                        <a:rPr kumimoji="1" lang="ja-JP" altLang="en-US" sz="1600" dirty="0"/>
                        <a:t>される時に</a:t>
                      </a:r>
                      <a:r>
                        <a:rPr kumimoji="1" lang="en-US" altLang="ja-JP" sz="1600" dirty="0"/>
                        <a:t>1</a:t>
                      </a:r>
                      <a:r>
                        <a:rPr kumimoji="1" lang="ja-JP" altLang="en-US" sz="1600" dirty="0"/>
                        <a:t>度だけ呼ばれる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905">
                <a:tc>
                  <a:txBody>
                    <a:bodyPr/>
                    <a:lstStyle/>
                    <a:p>
                      <a:r>
                        <a:rPr lang="en-US" altLang="ja-JP" sz="1600" dirty="0" err="1"/>
                        <a:t>onError</a:t>
                      </a:r>
                      <a:endParaRPr kumimoji="1" lang="ja-JP" altLang="en-US" sz="1600" dirty="0"/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ERROR</a:t>
                      </a:r>
                      <a:r>
                        <a:rPr kumimoji="1" lang="ja-JP" altLang="en-US" sz="1600" dirty="0"/>
                        <a:t>状態のときに周期的に呼ばれる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905"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onFinalize</a:t>
                      </a:r>
                      <a:endParaRPr kumimoji="1" lang="ja-JP" altLang="en-US" sz="1600" dirty="0"/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終了時に</a:t>
                      </a:r>
                      <a:r>
                        <a:rPr kumimoji="1" lang="en-US" altLang="ja-JP" sz="1600" dirty="0"/>
                        <a:t>1</a:t>
                      </a:r>
                      <a:r>
                        <a:rPr kumimoji="1" lang="ja-JP" altLang="en-US" sz="1600" dirty="0"/>
                        <a:t>度だけ呼ばれる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905"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onStateUpdate</a:t>
                      </a:r>
                      <a:endParaRPr kumimoji="1" lang="ja-JP" altLang="en-US" sz="1600" dirty="0"/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onExecute</a:t>
                      </a:r>
                      <a:r>
                        <a:rPr kumimoji="1" lang="ja-JP" altLang="en-US" sz="1600" dirty="0"/>
                        <a:t>の後毎回呼ばれる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9221"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onRateChanged</a:t>
                      </a:r>
                      <a:endParaRPr kumimoji="1" lang="ja-JP" altLang="en-US" sz="1600" dirty="0"/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ExecutionContext</a:t>
                      </a:r>
                      <a:r>
                        <a:rPr kumimoji="1" lang="ja-JP" altLang="en-US" sz="1600" dirty="0"/>
                        <a:t>の</a:t>
                      </a:r>
                      <a:r>
                        <a:rPr kumimoji="1" lang="en-US" altLang="ja-JP" sz="1600" dirty="0"/>
                        <a:t>rate</a:t>
                      </a:r>
                      <a:r>
                        <a:rPr kumimoji="1" lang="ja-JP" altLang="en-US" sz="1600" dirty="0"/>
                        <a:t>が変更されたとき</a:t>
                      </a:r>
                      <a:r>
                        <a:rPr kumimoji="1" lang="en-US" altLang="ja-JP" sz="1600" dirty="0"/>
                        <a:t>1</a:t>
                      </a:r>
                      <a:r>
                        <a:rPr kumimoji="1" lang="ja-JP" altLang="en-US" sz="1600" dirty="0"/>
                        <a:t>度だけ呼ばれる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9221"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onStartup</a:t>
                      </a:r>
                      <a:endParaRPr kumimoji="1" lang="ja-JP" altLang="en-US" sz="1600" dirty="0"/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ExecutionContext</a:t>
                      </a:r>
                      <a:r>
                        <a:rPr kumimoji="1" lang="ja-JP" altLang="en-US" sz="1600" dirty="0"/>
                        <a:t>が実行を開始するとき</a:t>
                      </a:r>
                      <a:r>
                        <a:rPr kumimoji="1" lang="en-US" altLang="ja-JP" sz="1600" dirty="0"/>
                        <a:t>1</a:t>
                      </a:r>
                      <a:r>
                        <a:rPr kumimoji="1" lang="ja-JP" altLang="en-US" sz="1600" dirty="0"/>
                        <a:t>度だけ呼ばれる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79221"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onShutdown</a:t>
                      </a:r>
                      <a:endParaRPr kumimoji="1" lang="ja-JP" altLang="en-US" sz="1600" dirty="0"/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err="1"/>
                        <a:t>ExecutionContext</a:t>
                      </a:r>
                      <a:r>
                        <a:rPr kumimoji="1" lang="ja-JP" altLang="en-US" sz="1600" dirty="0"/>
                        <a:t>が実行を停止するとき</a:t>
                      </a:r>
                      <a:r>
                        <a:rPr kumimoji="1" lang="en-US" altLang="ja-JP" sz="1600" dirty="0"/>
                        <a:t>1</a:t>
                      </a:r>
                      <a:r>
                        <a:rPr kumimoji="1" lang="ja-JP" altLang="en-US" sz="1600" dirty="0"/>
                        <a:t>度だけ呼ばれる</a:t>
                      </a:r>
                    </a:p>
                  </a:txBody>
                  <a:tcPr marL="91444" marR="91444" marT="45728" marB="457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スライド番号プレースホルダ 1">
            <a:extLst>
              <a:ext uri="{FF2B5EF4-FFF2-40B4-BE49-F238E27FC236}">
                <a16:creationId xmlns:a16="http://schemas.microsoft.com/office/drawing/2014/main" id="{16D680F0-CA36-40A4-9318-4A63027BF0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80B86B5-D19C-427A-8E44-16C521D5CC7D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46083" name="スライド番号プレースホルダ 3">
            <a:extLst>
              <a:ext uri="{FF2B5EF4-FFF2-40B4-BE49-F238E27FC236}">
                <a16:creationId xmlns:a16="http://schemas.microsoft.com/office/drawing/2014/main" id="{F6FA9C92-E8C9-43D8-8E9F-D17F974A23D1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BCB0FD8-2A0D-4116-AA22-B32DEB0AAC67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46084" name="Rectangle 11">
            <a:extLst>
              <a:ext uri="{FF2B5EF4-FFF2-40B4-BE49-F238E27FC236}">
                <a16:creationId xmlns:a16="http://schemas.microsoft.com/office/drawing/2014/main" id="{D01B59F9-6992-40B0-9B2E-26300A09AB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アクティビティの設定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12201AB-F93A-4EBB-BF17-8476AC844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2" y="1403350"/>
            <a:ext cx="4147027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以下のアクティビティを有効にする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 err="1">
                <a:solidFill>
                  <a:srgbClr val="5F5F5F"/>
                </a:solidFill>
              </a:rPr>
              <a:t>onInitialize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b="1" kern="0" dirty="0" err="1">
                <a:solidFill>
                  <a:srgbClr val="FF0000"/>
                </a:solidFill>
              </a:rPr>
              <a:t>onActivated</a:t>
            </a:r>
            <a:endParaRPr lang="en-US" altLang="ja-JP" sz="1600" b="1" kern="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b="1" kern="0" dirty="0" err="1">
                <a:solidFill>
                  <a:srgbClr val="FF0000"/>
                </a:solidFill>
              </a:rPr>
              <a:t>onDeactivated</a:t>
            </a:r>
            <a:endParaRPr lang="en-US" altLang="ja-JP" sz="1600" b="1" kern="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b="1" kern="0" dirty="0" err="1">
                <a:solidFill>
                  <a:srgbClr val="FF0000"/>
                </a:solidFill>
              </a:rPr>
              <a:t>onExecute</a:t>
            </a:r>
            <a:endParaRPr lang="en-US" altLang="ja-JP" sz="1600" b="1" kern="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今回は練習のため、</a:t>
            </a:r>
            <a:r>
              <a:rPr lang="en-US" altLang="ja-JP" sz="1800" kern="0" dirty="0">
                <a:solidFill>
                  <a:srgbClr val="5F5F5F"/>
                </a:solidFill>
              </a:rPr>
              <a:t>Documentation</a:t>
            </a:r>
            <a:r>
              <a:rPr lang="ja-JP" altLang="en-US" sz="1800" kern="0" dirty="0">
                <a:solidFill>
                  <a:srgbClr val="5F5F5F"/>
                </a:solidFill>
              </a:rPr>
              <a:t>は空白でも大丈夫です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46086" name="図 2">
            <a:extLst>
              <a:ext uri="{FF2B5EF4-FFF2-40B4-BE49-F238E27FC236}">
                <a16:creationId xmlns:a16="http://schemas.microsoft.com/office/drawing/2014/main" id="{C9239699-1F24-4A2B-9D9F-1F31D56C5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175" y="1876425"/>
            <a:ext cx="4822825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1">
            <a:extLst>
              <a:ext uri="{FF2B5EF4-FFF2-40B4-BE49-F238E27FC236}">
                <a16:creationId xmlns:a16="http://schemas.microsoft.com/office/drawing/2014/main" id="{9A36F69C-B473-40D0-B460-155CB833B65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データポートの設定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48131" name="図 2">
            <a:extLst>
              <a:ext uri="{FF2B5EF4-FFF2-40B4-BE49-F238E27FC236}">
                <a16:creationId xmlns:a16="http://schemas.microsoft.com/office/drawing/2014/main" id="{66D320E2-78BF-402A-90FB-37A1CD86A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1597025"/>
            <a:ext cx="3295650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684C74C0-B675-452E-B713-2A83A6539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3" y="3649663"/>
            <a:ext cx="7915275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データポートを追加する手順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916DA9CC-296E-452F-9A04-D8DBD3B492ED}"/>
              </a:ext>
            </a:extLst>
          </p:cNvPr>
          <p:cNvSpPr/>
          <p:nvPr/>
        </p:nvSpPr>
        <p:spPr>
          <a:xfrm>
            <a:off x="4533900" y="4827588"/>
            <a:ext cx="536575" cy="8842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8134" name="図 14">
            <a:extLst>
              <a:ext uri="{FF2B5EF4-FFF2-40B4-BE49-F238E27FC236}">
                <a16:creationId xmlns:a16="http://schemas.microsoft.com/office/drawing/2014/main" id="{50B90993-4821-49E6-877F-096DA99E7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8" y="3787775"/>
            <a:ext cx="3021012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5" name="図 16">
            <a:extLst>
              <a:ext uri="{FF2B5EF4-FFF2-40B4-BE49-F238E27FC236}">
                <a16:creationId xmlns:a16="http://schemas.microsoft.com/office/drawing/2014/main" id="{54C7B358-CA3A-481C-82FD-7F418132B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3884613"/>
            <a:ext cx="3967162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98E383F2-6DD1-442E-921C-79F6ECA84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3" y="1270000"/>
            <a:ext cx="7915275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 err="1">
                <a:solidFill>
                  <a:srgbClr val="5F5F5F"/>
                </a:solidFill>
              </a:rPr>
              <a:t>InPort</a:t>
            </a:r>
            <a:r>
              <a:rPr lang="ja-JP" altLang="en-US" sz="1800" kern="0" dirty="0" err="1">
                <a:solidFill>
                  <a:srgbClr val="5F5F5F"/>
                </a:solidFill>
              </a:rPr>
              <a:t>、</a:t>
            </a:r>
            <a:r>
              <a:rPr lang="en-US" altLang="ja-JP" sz="1800" kern="0" dirty="0" err="1">
                <a:solidFill>
                  <a:srgbClr val="5F5F5F"/>
                </a:solidFill>
              </a:rPr>
              <a:t>OutPort</a:t>
            </a:r>
            <a:r>
              <a:rPr lang="ja-JP" altLang="en-US" sz="1800" kern="0" dirty="0">
                <a:solidFill>
                  <a:srgbClr val="5F5F5F"/>
                </a:solidFill>
              </a:rPr>
              <a:t>の追加、設定を行う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スライド番号プレースホルダ 1">
            <a:extLst>
              <a:ext uri="{FF2B5EF4-FFF2-40B4-BE49-F238E27FC236}">
                <a16:creationId xmlns:a16="http://schemas.microsoft.com/office/drawing/2014/main" id="{0FD1C904-E08B-44C7-A8F5-35A1E7DCB0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1BC86B-AF9A-49F2-9C00-B482E1151C5E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14339" name="スライド番号プレースホルダ 3">
            <a:extLst>
              <a:ext uri="{FF2B5EF4-FFF2-40B4-BE49-F238E27FC236}">
                <a16:creationId xmlns:a16="http://schemas.microsoft.com/office/drawing/2014/main" id="{56FFBC84-5062-4D4A-A96F-D012C0A80F65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A6C564F-7AB8-4152-9819-67F2C7CE642C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C8F1A666-EBA6-4790-A8E2-68E7581C4AC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79513"/>
            <a:ext cx="8164513" cy="57630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入力画像を反転して出力する</a:t>
            </a:r>
            <a:r>
              <a:rPr lang="en-US" altLang="ja-JP" sz="2400" dirty="0">
                <a:solidFill>
                  <a:srgbClr val="5F5F5F"/>
                </a:solidFill>
              </a:rPr>
              <a:t>Flip</a:t>
            </a:r>
            <a:r>
              <a:rPr lang="ja-JP" altLang="en-US" sz="2400" dirty="0">
                <a:solidFill>
                  <a:srgbClr val="5F5F5F"/>
                </a:solidFill>
              </a:rPr>
              <a:t>コンポーネントを作成する。</a:t>
            </a:r>
            <a:endParaRPr lang="en-US" altLang="ja-JP" sz="2000" dirty="0">
              <a:solidFill>
                <a:srgbClr val="5F5F5F"/>
              </a:solidFill>
            </a:endParaRPr>
          </a:p>
        </p:txBody>
      </p:sp>
      <p:sp>
        <p:nvSpPr>
          <p:cNvPr id="14341" name="Rectangle 11">
            <a:extLst>
              <a:ext uri="{FF2B5EF4-FFF2-40B4-BE49-F238E27FC236}">
                <a16:creationId xmlns:a16="http://schemas.microsoft.com/office/drawing/2014/main" id="{672E40A5-8316-4CCB-9112-93E4285B57C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実習内容</a:t>
            </a:r>
            <a:endParaRPr lang="en-US" altLang="ja-JP">
              <a:solidFill>
                <a:srgbClr val="5F5F5F"/>
              </a:solidFill>
            </a:endParaRPr>
          </a:p>
        </p:txBody>
      </p:sp>
      <p:grpSp>
        <p:nvGrpSpPr>
          <p:cNvPr id="14343" name="グループ化 14342">
            <a:extLst>
              <a:ext uri="{FF2B5EF4-FFF2-40B4-BE49-F238E27FC236}">
                <a16:creationId xmlns:a16="http://schemas.microsoft.com/office/drawing/2014/main" id="{F3605266-276D-4A92-AFEF-C84BEE4DE030}"/>
              </a:ext>
            </a:extLst>
          </p:cNvPr>
          <p:cNvGrpSpPr/>
          <p:nvPr/>
        </p:nvGrpSpPr>
        <p:grpSpPr>
          <a:xfrm>
            <a:off x="1511660" y="4924466"/>
            <a:ext cx="6301476" cy="1339849"/>
            <a:chOff x="1151621" y="5152379"/>
            <a:chExt cx="6301476" cy="1339849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176744E6-AC32-4EF8-9D7F-3CA321124BED}"/>
                </a:ext>
              </a:extLst>
            </p:cNvPr>
            <p:cNvGrpSpPr/>
            <p:nvPr/>
          </p:nvGrpSpPr>
          <p:grpSpPr>
            <a:xfrm>
              <a:off x="1151621" y="5152379"/>
              <a:ext cx="1620180" cy="1339849"/>
              <a:chOff x="1151621" y="2044701"/>
              <a:chExt cx="1620180" cy="1339849"/>
            </a:xfrm>
          </p:grpSpPr>
          <p:pic>
            <p:nvPicPr>
              <p:cNvPr id="23" name="Picture 7">
                <a:extLst>
                  <a:ext uri="{FF2B5EF4-FFF2-40B4-BE49-F238E27FC236}">
                    <a16:creationId xmlns:a16="http://schemas.microsoft.com/office/drawing/2014/main" id="{7E9C7D22-3AFA-482F-A4FF-E00B80F813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1621" y="2044701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2B08B868-8785-4C8E-AF70-8C75C0B00E80}"/>
                  </a:ext>
                </a:extLst>
              </p:cNvPr>
              <p:cNvSpPr txBox="1"/>
              <p:nvPr/>
            </p:nvSpPr>
            <p:spPr>
              <a:xfrm>
                <a:off x="1510306" y="3076773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入力画像</a:t>
                </a:r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657CB703-9B40-4311-8871-D41F77353CA2}"/>
                </a:ext>
              </a:extLst>
            </p:cNvPr>
            <p:cNvGrpSpPr/>
            <p:nvPr/>
          </p:nvGrpSpPr>
          <p:grpSpPr>
            <a:xfrm>
              <a:off x="5832140" y="5152379"/>
              <a:ext cx="1620957" cy="1339849"/>
              <a:chOff x="7002947" y="5152379"/>
              <a:chExt cx="1620957" cy="1339849"/>
            </a:xfrm>
          </p:grpSpPr>
          <p:pic>
            <p:nvPicPr>
              <p:cNvPr id="32" name="Picture 7">
                <a:extLst>
                  <a:ext uri="{FF2B5EF4-FFF2-40B4-BE49-F238E27FC236}">
                    <a16:creationId xmlns:a16="http://schemas.microsoft.com/office/drawing/2014/main" id="{9D31A7A6-5D89-4CE8-BB5B-3B80FC93CF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3335" y="5152379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5977B45F-A695-48B8-BE7C-24740FCB0F07}"/>
                  </a:ext>
                </a:extLst>
              </p:cNvPr>
              <p:cNvSpPr txBox="1"/>
              <p:nvPr/>
            </p:nvSpPr>
            <p:spPr>
              <a:xfrm>
                <a:off x="7002947" y="6184451"/>
                <a:ext cx="16209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上下左右反転画像</a:t>
                </a:r>
                <a:endParaRPr kumimoji="1" lang="ja-JP" altLang="en-US" dirty="0"/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6BA2161F-4D02-4726-BA05-7C27EA68B30A}"/>
                </a:ext>
              </a:extLst>
            </p:cNvPr>
            <p:cNvGrpSpPr/>
            <p:nvPr/>
          </p:nvGrpSpPr>
          <p:grpSpPr>
            <a:xfrm>
              <a:off x="3544732" y="5211797"/>
              <a:ext cx="1620180" cy="1221012"/>
              <a:chOff x="3560969" y="1971811"/>
              <a:chExt cx="1620180" cy="1221012"/>
            </a:xfrm>
          </p:grpSpPr>
          <p:pic>
            <p:nvPicPr>
              <p:cNvPr id="46" name="図 45">
                <a:extLst>
                  <a:ext uri="{FF2B5EF4-FFF2-40B4-BE49-F238E27FC236}">
                    <a16:creationId xmlns:a16="http://schemas.microsoft.com/office/drawing/2014/main" id="{70658975-8210-4820-81C5-A435B8BEE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0969" y="2258870"/>
                <a:ext cx="1620180" cy="645072"/>
              </a:xfrm>
              <a:prstGeom prst="rect">
                <a:avLst/>
              </a:prstGeom>
            </p:spPr>
          </p:pic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3D4D9DBA-81BC-4279-A7E0-84D8BD7EC0AB}"/>
                  </a:ext>
                </a:extLst>
              </p:cNvPr>
              <p:cNvSpPr txBox="1"/>
              <p:nvPr/>
            </p:nvSpPr>
            <p:spPr>
              <a:xfrm>
                <a:off x="3838702" y="2885046"/>
                <a:ext cx="1124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err="1"/>
                  <a:t>flipMode</a:t>
                </a:r>
                <a:r>
                  <a:rPr kumimoji="1" lang="en-US" altLang="ja-JP" dirty="0"/>
                  <a:t>=-1</a:t>
                </a:r>
                <a:endParaRPr kumimoji="1" lang="ja-JP" altLang="en-US" dirty="0"/>
              </a:p>
            </p:txBody>
          </p: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20D5FEB-B19E-4250-93DD-19E6980EABB4}"/>
                  </a:ext>
                </a:extLst>
              </p:cNvPr>
              <p:cNvSpPr txBox="1"/>
              <p:nvPr/>
            </p:nvSpPr>
            <p:spPr>
              <a:xfrm>
                <a:off x="3593442" y="1971811"/>
                <a:ext cx="15552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Flip</a:t>
                </a:r>
                <a:r>
                  <a:rPr kumimoji="1" lang="ja-JP" altLang="en-US" dirty="0"/>
                  <a:t>コンポーネント</a:t>
                </a:r>
              </a:p>
            </p:txBody>
          </p:sp>
        </p:grpSp>
        <p:sp>
          <p:nvSpPr>
            <p:cNvPr id="51" name="矢印: 右 50">
              <a:extLst>
                <a:ext uri="{FF2B5EF4-FFF2-40B4-BE49-F238E27FC236}">
                  <a16:creationId xmlns:a16="http://schemas.microsoft.com/office/drawing/2014/main" id="{EB11F658-77E6-4202-9DD6-43967DD4CF1F}"/>
                </a:ext>
              </a:extLst>
            </p:cNvPr>
            <p:cNvSpPr/>
            <p:nvPr/>
          </p:nvSpPr>
          <p:spPr>
            <a:xfrm>
              <a:off x="3025142" y="5534150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矢印: 右 51">
              <a:extLst>
                <a:ext uri="{FF2B5EF4-FFF2-40B4-BE49-F238E27FC236}">
                  <a16:creationId xmlns:a16="http://schemas.microsoft.com/office/drawing/2014/main" id="{BF4D0417-5E70-41E8-9750-664C1E69C851}"/>
                </a:ext>
              </a:extLst>
            </p:cNvPr>
            <p:cNvSpPr/>
            <p:nvPr/>
          </p:nvSpPr>
          <p:spPr>
            <a:xfrm>
              <a:off x="5288079" y="5534150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337" name="グループ化 14336">
            <a:extLst>
              <a:ext uri="{FF2B5EF4-FFF2-40B4-BE49-F238E27FC236}">
                <a16:creationId xmlns:a16="http://schemas.microsoft.com/office/drawing/2014/main" id="{936367AF-EF97-4EA7-8753-0194AA5DA9CA}"/>
              </a:ext>
            </a:extLst>
          </p:cNvPr>
          <p:cNvGrpSpPr/>
          <p:nvPr/>
        </p:nvGrpSpPr>
        <p:grpSpPr>
          <a:xfrm>
            <a:off x="1511855" y="3330465"/>
            <a:ext cx="6301087" cy="1339849"/>
            <a:chOff x="1151621" y="3558378"/>
            <a:chExt cx="6301087" cy="1339849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72A76F7D-D27C-4A88-AAFF-E253E6F185B6}"/>
                </a:ext>
              </a:extLst>
            </p:cNvPr>
            <p:cNvGrpSpPr/>
            <p:nvPr/>
          </p:nvGrpSpPr>
          <p:grpSpPr>
            <a:xfrm>
              <a:off x="1151621" y="3558378"/>
              <a:ext cx="1620180" cy="1339849"/>
              <a:chOff x="1151621" y="2044701"/>
              <a:chExt cx="1620180" cy="1339849"/>
            </a:xfrm>
          </p:grpSpPr>
          <p:pic>
            <p:nvPicPr>
              <p:cNvPr id="20" name="Picture 7">
                <a:extLst>
                  <a:ext uri="{FF2B5EF4-FFF2-40B4-BE49-F238E27FC236}">
                    <a16:creationId xmlns:a16="http://schemas.microsoft.com/office/drawing/2014/main" id="{123DAE49-15EB-44CE-A1EE-8B64D6758E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1621" y="2044701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D42B22FD-87FC-45AB-A0CA-FD5BD2D58174}"/>
                  </a:ext>
                </a:extLst>
              </p:cNvPr>
              <p:cNvSpPr txBox="1"/>
              <p:nvPr/>
            </p:nvSpPr>
            <p:spPr>
              <a:xfrm>
                <a:off x="1510306" y="3076773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入力画像</a:t>
                </a:r>
              </a:p>
            </p:txBody>
          </p: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D896E88E-F5E0-4A84-BB36-028E8017B6DC}"/>
                </a:ext>
              </a:extLst>
            </p:cNvPr>
            <p:cNvGrpSpPr/>
            <p:nvPr/>
          </p:nvGrpSpPr>
          <p:grpSpPr>
            <a:xfrm>
              <a:off x="5832528" y="3558378"/>
              <a:ext cx="1620180" cy="1339849"/>
              <a:chOff x="7003335" y="3598540"/>
              <a:chExt cx="1620180" cy="1339849"/>
            </a:xfrm>
          </p:grpSpPr>
          <p:pic>
            <p:nvPicPr>
              <p:cNvPr id="29" name="Picture 7">
                <a:extLst>
                  <a:ext uri="{FF2B5EF4-FFF2-40B4-BE49-F238E27FC236}">
                    <a16:creationId xmlns:a16="http://schemas.microsoft.com/office/drawing/2014/main" id="{C52C4BE9-EF75-4CB3-A21B-F080B10A2B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3335" y="3598540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48CCE4EE-C1C7-4B4E-9776-72677C94ED54}"/>
                  </a:ext>
                </a:extLst>
              </p:cNvPr>
              <p:cNvSpPr txBox="1"/>
              <p:nvPr/>
            </p:nvSpPr>
            <p:spPr>
              <a:xfrm>
                <a:off x="7182483" y="4630612"/>
                <a:ext cx="12618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左右反転画像</a:t>
                </a:r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B806E9BF-D975-4537-80E9-B45CFF02C526}"/>
                </a:ext>
              </a:extLst>
            </p:cNvPr>
            <p:cNvGrpSpPr/>
            <p:nvPr/>
          </p:nvGrpSpPr>
          <p:grpSpPr>
            <a:xfrm>
              <a:off x="3544732" y="3617796"/>
              <a:ext cx="1620180" cy="1221012"/>
              <a:chOff x="3560969" y="1971811"/>
              <a:chExt cx="1620180" cy="1221012"/>
            </a:xfrm>
          </p:grpSpPr>
          <p:pic>
            <p:nvPicPr>
              <p:cNvPr id="42" name="図 41">
                <a:extLst>
                  <a:ext uri="{FF2B5EF4-FFF2-40B4-BE49-F238E27FC236}">
                    <a16:creationId xmlns:a16="http://schemas.microsoft.com/office/drawing/2014/main" id="{72CD557A-5E3F-45AB-8F50-B5478D259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0969" y="2258870"/>
                <a:ext cx="1620180" cy="645072"/>
              </a:xfrm>
              <a:prstGeom prst="rect">
                <a:avLst/>
              </a:prstGeom>
            </p:spPr>
          </p:pic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FC9EE31A-5B46-42E4-A870-3409751A06CE}"/>
                  </a:ext>
                </a:extLst>
              </p:cNvPr>
              <p:cNvSpPr txBox="1"/>
              <p:nvPr/>
            </p:nvSpPr>
            <p:spPr>
              <a:xfrm>
                <a:off x="3838702" y="2885046"/>
                <a:ext cx="10647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err="1"/>
                  <a:t>flipMode</a:t>
                </a:r>
                <a:r>
                  <a:rPr kumimoji="1" lang="en-US" altLang="ja-JP" dirty="0"/>
                  <a:t>=1</a:t>
                </a:r>
                <a:endParaRPr kumimoji="1" lang="ja-JP" altLang="en-US" dirty="0"/>
              </a:p>
            </p:txBody>
          </p: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6DD37E47-0FFF-4E84-9B04-10D57C7DA2D0}"/>
                  </a:ext>
                </a:extLst>
              </p:cNvPr>
              <p:cNvSpPr txBox="1"/>
              <p:nvPr/>
            </p:nvSpPr>
            <p:spPr>
              <a:xfrm>
                <a:off x="3593442" y="1971811"/>
                <a:ext cx="15552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Flip</a:t>
                </a:r>
                <a:r>
                  <a:rPr kumimoji="1" lang="ja-JP" altLang="en-US" dirty="0"/>
                  <a:t>コンポーネント</a:t>
                </a:r>
              </a:p>
            </p:txBody>
          </p:sp>
        </p:grpSp>
        <p:sp>
          <p:nvSpPr>
            <p:cNvPr id="50" name="矢印: 右 49">
              <a:extLst>
                <a:ext uri="{FF2B5EF4-FFF2-40B4-BE49-F238E27FC236}">
                  <a16:creationId xmlns:a16="http://schemas.microsoft.com/office/drawing/2014/main" id="{5D6337B6-4A77-4AF6-950B-53F8D84FF2A9}"/>
                </a:ext>
              </a:extLst>
            </p:cNvPr>
            <p:cNvSpPr/>
            <p:nvPr/>
          </p:nvSpPr>
          <p:spPr>
            <a:xfrm>
              <a:off x="3025142" y="3940149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矢印: 右 52">
              <a:extLst>
                <a:ext uri="{FF2B5EF4-FFF2-40B4-BE49-F238E27FC236}">
                  <a16:creationId xmlns:a16="http://schemas.microsoft.com/office/drawing/2014/main" id="{9142932F-6B4E-47F4-8EB3-AC20FFEC30EE}"/>
                </a:ext>
              </a:extLst>
            </p:cNvPr>
            <p:cNvSpPr/>
            <p:nvPr/>
          </p:nvSpPr>
          <p:spPr>
            <a:xfrm>
              <a:off x="5288079" y="3940149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336" name="グループ化 14335">
            <a:extLst>
              <a:ext uri="{FF2B5EF4-FFF2-40B4-BE49-F238E27FC236}">
                <a16:creationId xmlns:a16="http://schemas.microsoft.com/office/drawing/2014/main" id="{49ADF557-D988-4392-AC63-792AA6C315ED}"/>
              </a:ext>
            </a:extLst>
          </p:cNvPr>
          <p:cNvGrpSpPr/>
          <p:nvPr/>
        </p:nvGrpSpPr>
        <p:grpSpPr>
          <a:xfrm>
            <a:off x="1511855" y="1792736"/>
            <a:ext cx="6301087" cy="1339849"/>
            <a:chOff x="1151621" y="2008256"/>
            <a:chExt cx="6301087" cy="1339849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DEC3F328-562B-45E3-9EC6-79EBDD785331}"/>
                </a:ext>
              </a:extLst>
            </p:cNvPr>
            <p:cNvGrpSpPr/>
            <p:nvPr/>
          </p:nvGrpSpPr>
          <p:grpSpPr>
            <a:xfrm>
              <a:off x="1151621" y="2008256"/>
              <a:ext cx="1620180" cy="1339849"/>
              <a:chOff x="1151621" y="2044701"/>
              <a:chExt cx="1620180" cy="1339849"/>
            </a:xfrm>
          </p:grpSpPr>
          <p:pic>
            <p:nvPicPr>
              <p:cNvPr id="7" name="Picture 7">
                <a:extLst>
                  <a:ext uri="{FF2B5EF4-FFF2-40B4-BE49-F238E27FC236}">
                    <a16:creationId xmlns:a16="http://schemas.microsoft.com/office/drawing/2014/main" id="{B7AE29A7-9D95-4D76-BC92-5723287326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1621" y="2044701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34751D-A0C4-4BDB-8FEF-17CAA791B6AD}"/>
                  </a:ext>
                </a:extLst>
              </p:cNvPr>
              <p:cNvSpPr txBox="1"/>
              <p:nvPr/>
            </p:nvSpPr>
            <p:spPr>
              <a:xfrm>
                <a:off x="1510306" y="3076773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入力画像</a:t>
                </a:r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201CBCD0-0BFB-4D38-B8C3-527B7045EE00}"/>
                </a:ext>
              </a:extLst>
            </p:cNvPr>
            <p:cNvGrpSpPr/>
            <p:nvPr/>
          </p:nvGrpSpPr>
          <p:grpSpPr>
            <a:xfrm>
              <a:off x="5832528" y="2008256"/>
              <a:ext cx="1620180" cy="1339849"/>
              <a:chOff x="7003335" y="2044701"/>
              <a:chExt cx="1620180" cy="1339849"/>
            </a:xfrm>
          </p:grpSpPr>
          <p:pic>
            <p:nvPicPr>
              <p:cNvPr id="26" name="Picture 7">
                <a:extLst>
                  <a:ext uri="{FF2B5EF4-FFF2-40B4-BE49-F238E27FC236}">
                    <a16:creationId xmlns:a16="http://schemas.microsoft.com/office/drawing/2014/main" id="{F4510841-2D02-416A-AC1E-D5C13CB44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3335" y="2044701"/>
                <a:ext cx="1620180" cy="10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F15ED635-F142-40D9-8500-923591133D49}"/>
                  </a:ext>
                </a:extLst>
              </p:cNvPr>
              <p:cNvSpPr txBox="1"/>
              <p:nvPr/>
            </p:nvSpPr>
            <p:spPr>
              <a:xfrm>
                <a:off x="7182483" y="3076773"/>
                <a:ext cx="12618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上下反転画像</a:t>
                </a: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5EACA52D-5E15-43F2-A2BD-D95BE84FB237}"/>
                </a:ext>
              </a:extLst>
            </p:cNvPr>
            <p:cNvGrpSpPr/>
            <p:nvPr/>
          </p:nvGrpSpPr>
          <p:grpSpPr>
            <a:xfrm>
              <a:off x="3544732" y="2067674"/>
              <a:ext cx="1620180" cy="1221012"/>
              <a:chOff x="3560969" y="1971811"/>
              <a:chExt cx="1620180" cy="1221012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A31D8FD4-B475-4664-8444-D4AF61D364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0969" y="2258870"/>
                <a:ext cx="1620180" cy="645072"/>
              </a:xfrm>
              <a:prstGeom prst="rect">
                <a:avLst/>
              </a:prstGeom>
            </p:spPr>
          </p:pic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6C556790-5457-4579-B144-98EADB3270BA}"/>
                  </a:ext>
                </a:extLst>
              </p:cNvPr>
              <p:cNvSpPr txBox="1"/>
              <p:nvPr/>
            </p:nvSpPr>
            <p:spPr>
              <a:xfrm>
                <a:off x="3838702" y="2885046"/>
                <a:ext cx="10647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err="1"/>
                  <a:t>flipMode</a:t>
                </a:r>
                <a:r>
                  <a:rPr kumimoji="1" lang="en-US" altLang="ja-JP" dirty="0"/>
                  <a:t>=0</a:t>
                </a:r>
                <a:endParaRPr kumimoji="1" lang="ja-JP" altLang="en-US" dirty="0"/>
              </a:p>
            </p:txBody>
          </p: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2030963C-5145-4125-A45D-5541B9429603}"/>
                  </a:ext>
                </a:extLst>
              </p:cNvPr>
              <p:cNvSpPr txBox="1"/>
              <p:nvPr/>
            </p:nvSpPr>
            <p:spPr>
              <a:xfrm>
                <a:off x="3593442" y="1971811"/>
                <a:ext cx="15552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Flip</a:t>
                </a:r>
                <a:r>
                  <a:rPr kumimoji="1" lang="ja-JP" altLang="en-US" dirty="0"/>
                  <a:t>コンポーネント</a:t>
                </a:r>
              </a:p>
            </p:txBody>
          </p:sp>
        </p:grpSp>
        <p:sp>
          <p:nvSpPr>
            <p:cNvPr id="18" name="矢印: 右 17">
              <a:extLst>
                <a:ext uri="{FF2B5EF4-FFF2-40B4-BE49-F238E27FC236}">
                  <a16:creationId xmlns:a16="http://schemas.microsoft.com/office/drawing/2014/main" id="{B883AA57-D01D-46A2-8B04-2673927004C1}"/>
                </a:ext>
              </a:extLst>
            </p:cNvPr>
            <p:cNvSpPr/>
            <p:nvPr/>
          </p:nvSpPr>
          <p:spPr>
            <a:xfrm>
              <a:off x="3025142" y="2390027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矢印: 右 53">
              <a:extLst>
                <a:ext uri="{FF2B5EF4-FFF2-40B4-BE49-F238E27FC236}">
                  <a16:creationId xmlns:a16="http://schemas.microsoft.com/office/drawing/2014/main" id="{8249C7AC-B0DD-4066-8661-166D404F8876}"/>
                </a:ext>
              </a:extLst>
            </p:cNvPr>
            <p:cNvSpPr/>
            <p:nvPr/>
          </p:nvSpPr>
          <p:spPr>
            <a:xfrm>
              <a:off x="5288079" y="2390027"/>
              <a:ext cx="405045" cy="576307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1">
            <a:extLst>
              <a:ext uri="{FF2B5EF4-FFF2-40B4-BE49-F238E27FC236}">
                <a16:creationId xmlns:a16="http://schemas.microsoft.com/office/drawing/2014/main" id="{63EC5949-0B7A-4574-A2AA-8749AFFC82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データポートの設定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9FBA324-0EF3-48B5-95F4-318B25BD7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1403350"/>
            <a:ext cx="4057650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以下の</a:t>
            </a:r>
            <a:r>
              <a:rPr lang="en-US" altLang="ja-JP" sz="2000" kern="0" dirty="0" err="1">
                <a:solidFill>
                  <a:srgbClr val="5F5F5F"/>
                </a:solidFill>
              </a:rPr>
              <a:t>InPort</a:t>
            </a:r>
            <a:r>
              <a:rPr lang="ja-JP" altLang="en-US" sz="2000" kern="0" dirty="0">
                <a:solidFill>
                  <a:srgbClr val="5F5F5F"/>
                </a:solidFill>
              </a:rPr>
              <a:t>を設定する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200" b="1" kern="0" dirty="0" err="1">
                <a:solidFill>
                  <a:srgbClr val="FF0000"/>
                </a:solidFill>
                <a:latin typeface="+mn-ea"/>
              </a:rPr>
              <a:t>originalImage</a:t>
            </a:r>
            <a:endParaRPr lang="en-US" altLang="ja-JP" sz="2200" b="1" kern="0" dirty="0">
              <a:solidFill>
                <a:srgbClr val="FF0000"/>
              </a:solidFill>
              <a:latin typeface="+mn-ea"/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データ型：　      </a:t>
            </a:r>
            <a:r>
              <a:rPr lang="en-US" altLang="ja-JP" sz="1600" b="1" kern="0" dirty="0">
                <a:solidFill>
                  <a:srgbClr val="FF0000"/>
                </a:solidFill>
              </a:rPr>
              <a:t>RTC::</a:t>
            </a:r>
            <a:r>
              <a:rPr lang="en-US" altLang="ja-JP" sz="1600" b="1" kern="0" dirty="0" err="1">
                <a:solidFill>
                  <a:srgbClr val="FF0000"/>
                </a:solidFill>
              </a:rPr>
              <a:t>CameraImage</a:t>
            </a:r>
            <a:endParaRPr lang="en-US" altLang="ja-JP" sz="1600" b="1" kern="0" dirty="0">
              <a:solidFill>
                <a:srgbClr val="FF0000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他の項目は任意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※</a:t>
            </a:r>
            <a:r>
              <a:rPr lang="en-US" altLang="ja-JP" sz="1600" kern="0" dirty="0" err="1">
                <a:solidFill>
                  <a:srgbClr val="5F5F5F"/>
                </a:solidFill>
              </a:rPr>
              <a:t>Img</a:t>
            </a:r>
            <a:r>
              <a:rPr lang="en-US" altLang="ja-JP" sz="1600" kern="0" dirty="0">
                <a:solidFill>
                  <a:srgbClr val="5F5F5F"/>
                </a:solidFill>
              </a:rPr>
              <a:t>::</a:t>
            </a:r>
            <a:r>
              <a:rPr lang="en-US" altLang="ja-JP" sz="1600" kern="0" dirty="0" err="1">
                <a:solidFill>
                  <a:srgbClr val="5F5F5F"/>
                </a:solidFill>
              </a:rPr>
              <a:t>CameraImage</a:t>
            </a:r>
            <a:r>
              <a:rPr lang="ja-JP" altLang="en-US" sz="1600" kern="0" dirty="0">
                <a:solidFill>
                  <a:srgbClr val="5F5F5F"/>
                </a:solidFill>
              </a:rPr>
              <a:t>型と間違えないようにしてください。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以下の</a:t>
            </a:r>
            <a:r>
              <a:rPr lang="en-US" altLang="ja-JP" sz="2000" kern="0" dirty="0" err="1">
                <a:solidFill>
                  <a:srgbClr val="5F5F5F"/>
                </a:solidFill>
              </a:rPr>
              <a:t>OutPort</a:t>
            </a:r>
            <a:r>
              <a:rPr lang="ja-JP" altLang="en-US" sz="2000" kern="0" dirty="0">
                <a:solidFill>
                  <a:srgbClr val="5F5F5F"/>
                </a:solidFill>
              </a:rPr>
              <a:t>を設定する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200" b="1" kern="0" dirty="0" err="1">
                <a:solidFill>
                  <a:srgbClr val="FF0000"/>
                </a:solidFill>
                <a:latin typeface="+mn-ea"/>
              </a:rPr>
              <a:t>flippedImage</a:t>
            </a:r>
            <a:endParaRPr lang="en-US" altLang="ja-JP" sz="2200" b="1" kern="0" dirty="0">
              <a:solidFill>
                <a:srgbClr val="FF0000"/>
              </a:solidFill>
              <a:latin typeface="+mn-ea"/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データ型：　   </a:t>
            </a:r>
            <a:r>
              <a:rPr lang="en-US" altLang="ja-JP" sz="1600" b="1" kern="0" dirty="0">
                <a:solidFill>
                  <a:srgbClr val="FF0000"/>
                </a:solidFill>
              </a:rPr>
              <a:t>RTC::</a:t>
            </a:r>
            <a:r>
              <a:rPr lang="en-US" altLang="ja-JP" sz="1600" b="1" kern="0" dirty="0" err="1">
                <a:solidFill>
                  <a:srgbClr val="FF0000"/>
                </a:solidFill>
              </a:rPr>
              <a:t>CameraImage</a:t>
            </a:r>
            <a:endParaRPr lang="en-US" altLang="ja-JP" sz="1600" b="1" kern="0" dirty="0">
              <a:solidFill>
                <a:srgbClr val="FF0000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他の項目は任意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endParaRPr lang="en-US" altLang="ja-JP" sz="12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100" kern="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6BEB891-04FD-4B37-AFCE-959240611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445" y="1403350"/>
            <a:ext cx="4748247" cy="3150775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2BC7743-C332-4D0F-9F67-A176A530C017}"/>
              </a:ext>
            </a:extLst>
          </p:cNvPr>
          <p:cNvSpPr/>
          <p:nvPr/>
        </p:nvSpPr>
        <p:spPr>
          <a:xfrm>
            <a:off x="5431920" y="4464115"/>
            <a:ext cx="2655295" cy="855095"/>
          </a:xfrm>
          <a:prstGeom prst="wedgeRectCallout">
            <a:avLst>
              <a:gd name="adj1" fmla="val 55519"/>
              <a:gd name="adj2" fmla="val -149846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データ型はドロップダウンリストから選択する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1">
            <a:extLst>
              <a:ext uri="{FF2B5EF4-FFF2-40B4-BE49-F238E27FC236}">
                <a16:creationId xmlns:a16="http://schemas.microsoft.com/office/drawing/2014/main" id="{FE1621CF-3AF4-4B65-B044-9A19370463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データポートについて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52227" name="Picture 2" descr="dataport_ja.png">
            <a:extLst>
              <a:ext uri="{FF2B5EF4-FFF2-40B4-BE49-F238E27FC236}">
                <a16:creationId xmlns:a16="http://schemas.microsoft.com/office/drawing/2014/main" id="{BFF4DDEE-3744-471D-ACD2-238B6BA99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775" y="1666875"/>
            <a:ext cx="4637088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9ECD3FDA-82BC-48F0-B2F8-D56574D18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791527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200" kern="0" dirty="0">
                <a:solidFill>
                  <a:srgbClr val="5F5F5F"/>
                </a:solidFill>
              </a:rPr>
              <a:t>連続したデータを通信するためのポート</a:t>
            </a:r>
            <a:endParaRPr lang="en-US" altLang="ja-JP" sz="2200" kern="0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1EF5615-ED5E-4C67-992F-833EED74E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63" y="3325813"/>
            <a:ext cx="76962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以下の例はデータフロー型が</a:t>
            </a:r>
            <a:r>
              <a:rPr lang="en-US" altLang="ja-JP" sz="2000" kern="0" dirty="0">
                <a:solidFill>
                  <a:srgbClr val="5F5F5F"/>
                </a:solidFill>
              </a:rPr>
              <a:t>push</a:t>
            </a:r>
            <a:r>
              <a:rPr lang="ja-JP" altLang="en-US" sz="2000" kern="0" dirty="0" err="1">
                <a:solidFill>
                  <a:srgbClr val="5F5F5F"/>
                </a:solidFill>
              </a:rPr>
              <a:t>、</a:t>
            </a:r>
            <a:r>
              <a:rPr lang="ja-JP" altLang="en-US" sz="2000" kern="0" dirty="0">
                <a:solidFill>
                  <a:srgbClr val="5F5F5F"/>
                </a:solidFill>
              </a:rPr>
              <a:t>サブスクリプション型が</a:t>
            </a:r>
            <a:r>
              <a:rPr lang="en-US" altLang="ja-JP" sz="2000" kern="0" dirty="0">
                <a:solidFill>
                  <a:srgbClr val="5F5F5F"/>
                </a:solidFill>
              </a:rPr>
              <a:t>flush</a:t>
            </a:r>
            <a:r>
              <a:rPr lang="ja-JP" altLang="en-US" sz="2000" kern="0" dirty="0" err="1">
                <a:solidFill>
                  <a:srgbClr val="5F5F5F"/>
                </a:solidFill>
              </a:rPr>
              <a:t>、</a:t>
            </a:r>
            <a:r>
              <a:rPr lang="ja-JP" altLang="en-US" sz="2000" kern="0" dirty="0">
                <a:solidFill>
                  <a:srgbClr val="5F5F5F"/>
                </a:solidFill>
              </a:rPr>
              <a:t>インターフェース型が</a:t>
            </a:r>
            <a:r>
              <a:rPr lang="en-US" altLang="ja-JP" sz="2000" kern="0" dirty="0" err="1">
                <a:solidFill>
                  <a:srgbClr val="5F5F5F"/>
                </a:solidFill>
              </a:rPr>
              <a:t>corba_cdr</a:t>
            </a:r>
            <a:r>
              <a:rPr lang="ja-JP" altLang="en-US" sz="2000" kern="0" dirty="0">
                <a:solidFill>
                  <a:srgbClr val="5F5F5F"/>
                </a:solidFill>
              </a:rPr>
              <a:t>の場合</a:t>
            </a:r>
            <a:endParaRPr lang="en-US" altLang="ja-JP" sz="2000" kern="0" dirty="0">
              <a:solidFill>
                <a:srgbClr val="5F5F5F"/>
              </a:solidFill>
            </a:endParaRPr>
          </a:p>
        </p:txBody>
      </p:sp>
      <p:pic>
        <p:nvPicPr>
          <p:cNvPr id="52230" name="図 3">
            <a:extLst>
              <a:ext uri="{FF2B5EF4-FFF2-40B4-BE49-F238E27FC236}">
                <a16:creationId xmlns:a16="http://schemas.microsoft.com/office/drawing/2014/main" id="{A470CF83-E648-41C7-A677-96A013B2F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14788"/>
            <a:ext cx="91440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1">
            <a:extLst>
              <a:ext uri="{FF2B5EF4-FFF2-40B4-BE49-F238E27FC236}">
                <a16:creationId xmlns:a16="http://schemas.microsoft.com/office/drawing/2014/main" id="{7AC3374E-F02E-443C-AFCC-65005A29517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RTC::Camera</a:t>
            </a:r>
            <a:r>
              <a:rPr lang="ja-JP" altLang="en-US" dirty="0">
                <a:solidFill>
                  <a:srgbClr val="5F5F5F"/>
                </a:solidFill>
              </a:rPr>
              <a:t>型について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DE1B471-F2A6-4057-B1D3-975B6CC2A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1343026"/>
            <a:ext cx="8809037" cy="249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InterfaceDataTypes.idl</a:t>
            </a:r>
            <a:r>
              <a:rPr lang="ja-JP" altLang="en-US" sz="2000" kern="0" dirty="0">
                <a:solidFill>
                  <a:srgbClr val="5F5F5F"/>
                </a:solidFill>
              </a:rPr>
              <a:t>で定義されている</a:t>
            </a:r>
            <a:r>
              <a:rPr lang="ja-JP" altLang="en-US" sz="2000" b="1" kern="0" dirty="0">
                <a:solidFill>
                  <a:srgbClr val="FF0000"/>
                </a:solidFill>
              </a:rPr>
              <a:t>画像データ</a:t>
            </a:r>
            <a:r>
              <a:rPr lang="ja-JP" altLang="en-US" sz="2000" kern="0" dirty="0">
                <a:solidFill>
                  <a:srgbClr val="5F5F5F"/>
                </a:solidFill>
              </a:rPr>
              <a:t>を表現するためのデータ型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b="1" kern="0" dirty="0">
                <a:solidFill>
                  <a:srgbClr val="FF0000"/>
                </a:solidFill>
              </a:rPr>
              <a:t>with</a:t>
            </a:r>
            <a:r>
              <a:rPr lang="en-US" altLang="ja-JP" sz="1800" kern="0" dirty="0">
                <a:solidFill>
                  <a:srgbClr val="5F5F5F"/>
                </a:solidFill>
              </a:rPr>
              <a:t>:</a:t>
            </a:r>
            <a:r>
              <a:rPr lang="ja-JP" altLang="en-US" sz="1800" kern="0" dirty="0">
                <a:solidFill>
                  <a:srgbClr val="5F5F5F"/>
                </a:solidFill>
              </a:rPr>
              <a:t>画像の幅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b="1" kern="0" dirty="0">
                <a:solidFill>
                  <a:srgbClr val="FF0000"/>
                </a:solidFill>
              </a:rPr>
              <a:t>height</a:t>
            </a:r>
            <a:r>
              <a:rPr lang="en-US" altLang="ja-JP" sz="1800" kern="0" dirty="0">
                <a:solidFill>
                  <a:srgbClr val="5F5F5F"/>
                </a:solidFill>
              </a:rPr>
              <a:t>:</a:t>
            </a:r>
            <a:r>
              <a:rPr lang="ja-JP" altLang="en-US" sz="1800" kern="0" dirty="0">
                <a:solidFill>
                  <a:srgbClr val="5F5F5F"/>
                </a:solidFill>
              </a:rPr>
              <a:t>画像の高さ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b="1" kern="0" dirty="0" err="1">
                <a:solidFill>
                  <a:srgbClr val="FF0000"/>
                </a:solidFill>
              </a:rPr>
              <a:t>bpp</a:t>
            </a:r>
            <a:r>
              <a:rPr lang="en-US" altLang="ja-JP" sz="1800" kern="0" dirty="0">
                <a:solidFill>
                  <a:srgbClr val="5F5F5F"/>
                </a:solidFill>
              </a:rPr>
              <a:t>:</a:t>
            </a:r>
            <a:r>
              <a:rPr lang="ja-JP" altLang="en-US" sz="1800" kern="0" dirty="0">
                <a:solidFill>
                  <a:srgbClr val="5F5F5F"/>
                </a:solidFill>
              </a:rPr>
              <a:t>色深度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b="1" kern="0" dirty="0">
                <a:solidFill>
                  <a:srgbClr val="FF0000"/>
                </a:solidFill>
              </a:rPr>
              <a:t>format</a:t>
            </a:r>
            <a:r>
              <a:rPr lang="en-US" altLang="ja-JP" sz="1800" kern="0" dirty="0">
                <a:solidFill>
                  <a:srgbClr val="5F5F5F"/>
                </a:solidFill>
              </a:rPr>
              <a:t>:</a:t>
            </a:r>
            <a:r>
              <a:rPr lang="ja-JP" altLang="en-US" sz="1800" kern="0" dirty="0">
                <a:solidFill>
                  <a:srgbClr val="5F5F5F"/>
                </a:solidFill>
              </a:rPr>
              <a:t>フォーマット名</a:t>
            </a:r>
            <a:r>
              <a:rPr lang="en-US" altLang="ja-JP" sz="1800" kern="0" dirty="0">
                <a:solidFill>
                  <a:srgbClr val="5F5F5F"/>
                </a:solidFill>
              </a:rPr>
              <a:t>(jpeg</a:t>
            </a:r>
            <a:r>
              <a:rPr lang="ja-JP" altLang="en-US" sz="1800" kern="0" dirty="0">
                <a:solidFill>
                  <a:srgbClr val="5F5F5F"/>
                </a:solidFill>
              </a:rPr>
              <a:t>、</a:t>
            </a:r>
            <a:r>
              <a:rPr lang="en-US" altLang="ja-JP" sz="1800" kern="0" dirty="0" err="1">
                <a:solidFill>
                  <a:srgbClr val="5F5F5F"/>
                </a:solidFill>
              </a:rPr>
              <a:t>png</a:t>
            </a:r>
            <a:r>
              <a:rPr lang="en-US" altLang="ja-JP" sz="18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b="1" kern="0" dirty="0" err="1">
                <a:solidFill>
                  <a:srgbClr val="FF0000"/>
                </a:solidFill>
              </a:rPr>
              <a:t>fDiv</a:t>
            </a:r>
            <a:r>
              <a:rPr lang="en-US" altLang="ja-JP" sz="1800" kern="0" dirty="0">
                <a:solidFill>
                  <a:srgbClr val="5F5F5F"/>
                </a:solidFill>
              </a:rPr>
              <a:t>:</a:t>
            </a:r>
            <a:r>
              <a:rPr lang="ja-JP" altLang="en-US" sz="1800" kern="0" dirty="0">
                <a:solidFill>
                  <a:srgbClr val="5F5F5F"/>
                </a:solidFill>
              </a:rPr>
              <a:t>スケールファクタ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b="1" kern="0" dirty="0">
                <a:solidFill>
                  <a:srgbClr val="FF0000"/>
                </a:solidFill>
              </a:rPr>
              <a:t>pixels</a:t>
            </a:r>
            <a:r>
              <a:rPr lang="en-US" altLang="ja-JP" sz="1800" kern="0" dirty="0">
                <a:solidFill>
                  <a:srgbClr val="5F5F5F"/>
                </a:solidFill>
              </a:rPr>
              <a:t>:</a:t>
            </a:r>
            <a:r>
              <a:rPr lang="ja-JP" altLang="en-US" sz="1800" kern="0" dirty="0">
                <a:solidFill>
                  <a:srgbClr val="5F5F5F"/>
                </a:solidFill>
              </a:rPr>
              <a:t>画像データ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0278F9-9745-4A45-8CBA-C477DFCBB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80" y="3582204"/>
            <a:ext cx="4732235" cy="304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1">
            <a:extLst>
              <a:ext uri="{FF2B5EF4-FFF2-40B4-BE49-F238E27FC236}">
                <a16:creationId xmlns:a16="http://schemas.microsoft.com/office/drawing/2014/main" id="{4A6926BC-719A-40F9-874D-2DD87A97C89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コンフィギュレーションの設定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56323" name="図 2">
            <a:extLst>
              <a:ext uri="{FF2B5EF4-FFF2-40B4-BE49-F238E27FC236}">
                <a16:creationId xmlns:a16="http://schemas.microsoft.com/office/drawing/2014/main" id="{7767F9E4-FB09-42C5-AEAC-F7ADBBA2B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8" y="1697038"/>
            <a:ext cx="385762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80D99DFC-D46C-4D5B-AFC2-40CC9DFF4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3" y="3859213"/>
            <a:ext cx="79152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コンフィギュレーションパラメータを追加する手順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56325" name="図 3">
            <a:extLst>
              <a:ext uri="{FF2B5EF4-FFF2-40B4-BE49-F238E27FC236}">
                <a16:creationId xmlns:a16="http://schemas.microsoft.com/office/drawing/2014/main" id="{905F08DC-4430-4CE8-8D52-BC59E33E4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4329113"/>
            <a:ext cx="3478213" cy="186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右矢印 9">
            <a:extLst>
              <a:ext uri="{FF2B5EF4-FFF2-40B4-BE49-F238E27FC236}">
                <a16:creationId xmlns:a16="http://schemas.microsoft.com/office/drawing/2014/main" id="{1283EA34-8D01-4A18-B22E-78BEF9CE3889}"/>
              </a:ext>
            </a:extLst>
          </p:cNvPr>
          <p:cNvSpPr/>
          <p:nvPr/>
        </p:nvSpPr>
        <p:spPr>
          <a:xfrm>
            <a:off x="4102100" y="4818063"/>
            <a:ext cx="538163" cy="8842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9EB0D67-3A1E-4C89-9571-4CABAA68E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3" y="1287463"/>
            <a:ext cx="79152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コンフィギュレーションパラメータの追加、設定を行う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56328" name="図 3">
            <a:extLst>
              <a:ext uri="{FF2B5EF4-FFF2-40B4-BE49-F238E27FC236}">
                <a16:creationId xmlns:a16="http://schemas.microsoft.com/office/drawing/2014/main" id="{A56F9774-9383-4E8B-A2B4-C51FCCAA6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638" y="4084638"/>
            <a:ext cx="3871912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1">
            <a:extLst>
              <a:ext uri="{FF2B5EF4-FFF2-40B4-BE49-F238E27FC236}">
                <a16:creationId xmlns:a16="http://schemas.microsoft.com/office/drawing/2014/main" id="{1A4FA5AB-AE61-42A7-818E-9BDC74704B1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コンフィギュレーションの設定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509BFDF-25D5-49C1-B1CA-228848DE4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1403350"/>
            <a:ext cx="4281487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以下のコンフィギュレーションパラメータを設定する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b="1" kern="0" dirty="0" err="1">
                <a:solidFill>
                  <a:srgbClr val="FF0000"/>
                </a:solidFill>
                <a:latin typeface="+mn-ea"/>
              </a:rPr>
              <a:t>flipMode</a:t>
            </a:r>
            <a:endParaRPr lang="en-US" altLang="ja-JP" sz="2000" b="1" kern="0" dirty="0">
              <a:solidFill>
                <a:srgbClr val="FF0000"/>
              </a:solidFill>
              <a:latin typeface="+mn-ea"/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データ型：</a:t>
            </a:r>
            <a:r>
              <a:rPr lang="en-US" altLang="ja-JP" sz="1600" kern="0" dirty="0">
                <a:solidFill>
                  <a:srgbClr val="5F5F5F"/>
                </a:solidFill>
              </a:rPr>
              <a:t>int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デフォルト値： </a:t>
            </a:r>
            <a:r>
              <a:rPr lang="en-US" altLang="ja-JP" sz="1600" kern="0" dirty="0">
                <a:solidFill>
                  <a:srgbClr val="5F5F5F"/>
                </a:solidFill>
              </a:rPr>
              <a:t>0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制約条件：</a:t>
            </a:r>
            <a:r>
              <a:rPr lang="en-US" altLang="ja-JP" sz="1600" kern="0" dirty="0">
                <a:solidFill>
                  <a:srgbClr val="5F5F5F"/>
                </a:solidFill>
              </a:rPr>
              <a:t>(0, -1, 1)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Widget</a:t>
            </a:r>
            <a:r>
              <a:rPr lang="ja-JP" altLang="en-US" sz="1600" kern="0" dirty="0">
                <a:solidFill>
                  <a:srgbClr val="5F5F5F"/>
                </a:solidFill>
              </a:rPr>
              <a:t>：</a:t>
            </a:r>
            <a:r>
              <a:rPr lang="en-US" altLang="ja-JP" sz="1600" kern="0" dirty="0">
                <a:solidFill>
                  <a:srgbClr val="5F5F5F"/>
                </a:solidFill>
              </a:rPr>
              <a:t>radio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他の項目は任意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endParaRPr lang="en-US" altLang="ja-JP" sz="12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100" kern="0" dirty="0">
              <a:solidFill>
                <a:srgbClr val="5F5F5F"/>
              </a:solidFill>
            </a:endParaRPr>
          </a:p>
        </p:txBody>
      </p:sp>
      <p:sp>
        <p:nvSpPr>
          <p:cNvPr id="58373" name="正方形/長方形 2">
            <a:extLst>
              <a:ext uri="{FF2B5EF4-FFF2-40B4-BE49-F238E27FC236}">
                <a16:creationId xmlns:a16="http://schemas.microsoft.com/office/drawing/2014/main" id="{3BF68C67-A1F3-4C05-B158-3A7F4A649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4" y="5106330"/>
            <a:ext cx="52132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1600" dirty="0">
                <a:solidFill>
                  <a:schemeClr val="tx1"/>
                </a:solidFill>
              </a:rPr>
              <a:t>GUI(</a:t>
            </a:r>
            <a:r>
              <a:rPr lang="ja-JP" altLang="en-US" sz="1600" dirty="0">
                <a:solidFill>
                  <a:schemeClr val="tx1"/>
                </a:solidFill>
              </a:rPr>
              <a:t>ラジオボタン</a:t>
            </a:r>
            <a:r>
              <a:rPr lang="en-US" altLang="ja-JP" sz="1600" dirty="0">
                <a:solidFill>
                  <a:schemeClr val="tx1"/>
                </a:solidFill>
              </a:rPr>
              <a:t>)</a:t>
            </a:r>
            <a:r>
              <a:rPr lang="ja-JP" altLang="en-US" sz="1600" dirty="0">
                <a:solidFill>
                  <a:schemeClr val="tx1"/>
                </a:solidFill>
              </a:rPr>
              <a:t>にで反転方向の操作ができるようにする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9BE184F-A5C0-43F5-A3F9-EF4AE5236978}"/>
              </a:ext>
            </a:extLst>
          </p:cNvPr>
          <p:cNvSpPr/>
          <p:nvPr/>
        </p:nvSpPr>
        <p:spPr>
          <a:xfrm>
            <a:off x="1897062" y="5049180"/>
            <a:ext cx="5349875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2FD2AD1-8747-4FCC-A277-F0EC98D21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433" y="1183232"/>
            <a:ext cx="3959960" cy="318556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58840AE-5DB8-41E0-AE7F-D80A9E996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109" y="5500280"/>
            <a:ext cx="5051458" cy="4537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1">
            <a:extLst>
              <a:ext uri="{FF2B5EF4-FFF2-40B4-BE49-F238E27FC236}">
                <a16:creationId xmlns:a16="http://schemas.microsoft.com/office/drawing/2014/main" id="{B1B0A03F-9306-4872-AC1C-BAAF60E5B05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14313" y="56197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4000">
                <a:solidFill>
                  <a:srgbClr val="5F5F5F"/>
                </a:solidFill>
              </a:rPr>
              <a:t>コンフィギュレーションパラメータの制約、</a:t>
            </a:r>
            <a:r>
              <a:rPr lang="en-US" altLang="ja-JP" sz="4000">
                <a:solidFill>
                  <a:srgbClr val="5F5F5F"/>
                </a:solidFill>
              </a:rPr>
              <a:t>Widget</a:t>
            </a:r>
            <a:r>
              <a:rPr lang="ja-JP" altLang="en-US" sz="4000">
                <a:solidFill>
                  <a:srgbClr val="5F5F5F"/>
                </a:solidFill>
              </a:rPr>
              <a:t>の設定</a:t>
            </a:r>
            <a:endParaRPr lang="en-US" altLang="ja-JP" sz="4000">
              <a:solidFill>
                <a:srgbClr val="5F5F5F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93EA2A0-4E9C-4325-8CB4-13CDDAAA1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88" y="5375275"/>
            <a:ext cx="3140075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制約条件：</a:t>
            </a:r>
            <a:r>
              <a:rPr lang="en-US" altLang="ja-JP" sz="2000" kern="0" dirty="0">
                <a:solidFill>
                  <a:srgbClr val="5F5F5F"/>
                </a:solidFill>
              </a:rPr>
              <a:t>0&lt;=x&lt;=100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Widget</a:t>
            </a:r>
            <a:r>
              <a:rPr lang="ja-JP" altLang="en-US" sz="2000" kern="0" dirty="0">
                <a:solidFill>
                  <a:srgbClr val="5F5F5F"/>
                </a:solidFill>
              </a:rPr>
              <a:t>：</a:t>
            </a:r>
            <a:r>
              <a:rPr lang="en-US" altLang="ja-JP" sz="2000" kern="0" dirty="0">
                <a:solidFill>
                  <a:srgbClr val="5F5F5F"/>
                </a:solidFill>
              </a:rPr>
              <a:t>slider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Step</a:t>
            </a:r>
            <a:r>
              <a:rPr lang="ja-JP" altLang="en-US" sz="2000" kern="0" dirty="0">
                <a:solidFill>
                  <a:srgbClr val="5F5F5F"/>
                </a:solidFill>
              </a:rPr>
              <a:t>：</a:t>
            </a:r>
            <a:r>
              <a:rPr lang="en-US" altLang="ja-JP" sz="2000" kern="0" dirty="0">
                <a:solidFill>
                  <a:srgbClr val="5F5F5F"/>
                </a:solidFill>
              </a:rPr>
              <a:t>10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050" kern="0" dirty="0">
              <a:solidFill>
                <a:srgbClr val="5F5F5F"/>
              </a:solidFill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249186E0-73D8-4672-9F0F-6C858B8994FF}"/>
              </a:ext>
            </a:extLst>
          </p:cNvPr>
          <p:cNvSpPr/>
          <p:nvPr/>
        </p:nvSpPr>
        <p:spPr>
          <a:xfrm>
            <a:off x="3854450" y="5381625"/>
            <a:ext cx="538163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0421" name="図 1">
            <a:extLst>
              <a:ext uri="{FF2B5EF4-FFF2-40B4-BE49-F238E27FC236}">
                <a16:creationId xmlns:a16="http://schemas.microsoft.com/office/drawing/2014/main" id="{E290E4EF-97F5-417C-9773-4C7CECA01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5521325"/>
            <a:ext cx="429895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図 15">
            <a:extLst>
              <a:ext uri="{FF2B5EF4-FFF2-40B4-BE49-F238E27FC236}">
                <a16:creationId xmlns:a16="http://schemas.microsoft.com/office/drawing/2014/main" id="{68B462EE-BF3D-4C09-81FA-3135EB2C8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4335463"/>
            <a:ext cx="35528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B07072E9-9050-4574-B695-105B9A339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88" y="3998913"/>
            <a:ext cx="3140075" cy="124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制約条件：</a:t>
            </a:r>
            <a:r>
              <a:rPr lang="en-US" altLang="ja-JP" sz="2000" kern="0" dirty="0">
                <a:solidFill>
                  <a:srgbClr val="5F5F5F"/>
                </a:solidFill>
              </a:rPr>
              <a:t>0&lt;=x&lt;=100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Widget</a:t>
            </a:r>
            <a:r>
              <a:rPr lang="ja-JP" altLang="en-US" sz="2000" kern="0" dirty="0">
                <a:solidFill>
                  <a:srgbClr val="5F5F5F"/>
                </a:solidFill>
              </a:rPr>
              <a:t>：</a:t>
            </a:r>
            <a:r>
              <a:rPr lang="en-US" altLang="ja-JP" sz="2000" kern="0" dirty="0">
                <a:solidFill>
                  <a:srgbClr val="5F5F5F"/>
                </a:solidFill>
              </a:rPr>
              <a:t>spin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Step</a:t>
            </a:r>
            <a:r>
              <a:rPr lang="ja-JP" altLang="en-US" sz="2000" kern="0" dirty="0">
                <a:solidFill>
                  <a:srgbClr val="5F5F5F"/>
                </a:solidFill>
              </a:rPr>
              <a:t>：</a:t>
            </a:r>
            <a:r>
              <a:rPr lang="en-US" altLang="ja-JP" sz="2000" kern="0" dirty="0">
                <a:solidFill>
                  <a:srgbClr val="5F5F5F"/>
                </a:solidFill>
              </a:rPr>
              <a:t>10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050" kern="0" dirty="0">
              <a:solidFill>
                <a:srgbClr val="5F5F5F"/>
              </a:solidFill>
            </a:endParaRPr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F984F32B-DFEF-417E-B2B9-C126A570178C}"/>
              </a:ext>
            </a:extLst>
          </p:cNvPr>
          <p:cNvSpPr/>
          <p:nvPr/>
        </p:nvSpPr>
        <p:spPr>
          <a:xfrm>
            <a:off x="3894138" y="4040188"/>
            <a:ext cx="538162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0425" name="図 16">
            <a:extLst>
              <a:ext uri="{FF2B5EF4-FFF2-40B4-BE49-F238E27FC236}">
                <a16:creationId xmlns:a16="http://schemas.microsoft.com/office/drawing/2014/main" id="{C77F1F5F-C786-4FD1-9E32-A8D85B0CB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538" y="2833688"/>
            <a:ext cx="35528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右矢印 22">
            <a:extLst>
              <a:ext uri="{FF2B5EF4-FFF2-40B4-BE49-F238E27FC236}">
                <a16:creationId xmlns:a16="http://schemas.microsoft.com/office/drawing/2014/main" id="{23A3FDAF-5F3C-492B-8C67-9E85C2958172}"/>
              </a:ext>
            </a:extLst>
          </p:cNvPr>
          <p:cNvSpPr/>
          <p:nvPr/>
        </p:nvSpPr>
        <p:spPr>
          <a:xfrm>
            <a:off x="3902075" y="2541588"/>
            <a:ext cx="538163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B318A794-FE30-448D-9919-0488394CC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75" y="2811463"/>
            <a:ext cx="3138488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Widget</a:t>
            </a:r>
            <a:r>
              <a:rPr lang="ja-JP" altLang="en-US" sz="2000" kern="0" dirty="0">
                <a:solidFill>
                  <a:srgbClr val="5F5F5F"/>
                </a:solidFill>
              </a:rPr>
              <a:t>：</a:t>
            </a:r>
            <a:r>
              <a:rPr lang="en-US" altLang="ja-JP" sz="2000" kern="0" dirty="0">
                <a:solidFill>
                  <a:srgbClr val="5F5F5F"/>
                </a:solidFill>
              </a:rPr>
              <a:t>text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06C10FE-4544-4EB8-BB1B-B381EEB63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63" y="1808163"/>
            <a:ext cx="83312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kern="0" dirty="0">
                <a:solidFill>
                  <a:srgbClr val="5F5F5F"/>
                </a:solidFill>
              </a:rPr>
              <a:t>RT</a:t>
            </a:r>
            <a:r>
              <a:rPr lang="ja-JP" altLang="en-US" sz="2400" kern="0" dirty="0">
                <a:solidFill>
                  <a:srgbClr val="5F5F5F"/>
                </a:solidFill>
              </a:rPr>
              <a:t> </a:t>
            </a:r>
            <a:r>
              <a:rPr lang="en-US" altLang="ja-JP" sz="2400" kern="0" dirty="0">
                <a:solidFill>
                  <a:srgbClr val="5F5F5F"/>
                </a:solidFill>
              </a:rPr>
              <a:t>System Editor</a:t>
            </a:r>
            <a:r>
              <a:rPr lang="ja-JP" altLang="en-US" sz="2400" kern="0" dirty="0">
                <a:solidFill>
                  <a:srgbClr val="5F5F5F"/>
                </a:solidFill>
              </a:rPr>
              <a:t>でコンフィギュレーションパラメータを編集する際に</a:t>
            </a:r>
            <a:r>
              <a:rPr lang="en-US" altLang="ja-JP" sz="2400" kern="0" dirty="0">
                <a:solidFill>
                  <a:srgbClr val="5F5F5F"/>
                </a:solidFill>
              </a:rPr>
              <a:t>GUI</a:t>
            </a:r>
            <a:r>
              <a:rPr lang="ja-JP" altLang="en-US" sz="2400" kern="0" dirty="0">
                <a:solidFill>
                  <a:srgbClr val="5F5F5F"/>
                </a:solidFill>
              </a:rPr>
              <a:t>を表示する</a:t>
            </a:r>
            <a:endParaRPr lang="en-US" altLang="ja-JP" sz="12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100" kern="0" dirty="0">
              <a:solidFill>
                <a:srgbClr val="5F5F5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1">
            <a:extLst>
              <a:ext uri="{FF2B5EF4-FFF2-40B4-BE49-F238E27FC236}">
                <a16:creationId xmlns:a16="http://schemas.microsoft.com/office/drawing/2014/main" id="{49186367-14C4-44F2-AA5C-6B88A264688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14313" y="56197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4000">
                <a:solidFill>
                  <a:srgbClr val="5F5F5F"/>
                </a:solidFill>
              </a:rPr>
              <a:t>コンフィギュレーションパラメータの制約、</a:t>
            </a:r>
            <a:r>
              <a:rPr lang="en-US" altLang="ja-JP" sz="4000">
                <a:solidFill>
                  <a:srgbClr val="5F5F5F"/>
                </a:solidFill>
              </a:rPr>
              <a:t>Widget</a:t>
            </a:r>
            <a:r>
              <a:rPr lang="ja-JP" altLang="en-US" sz="4000">
                <a:solidFill>
                  <a:srgbClr val="5F5F5F"/>
                </a:solidFill>
              </a:rPr>
              <a:t>の設定</a:t>
            </a:r>
            <a:endParaRPr lang="en-US" altLang="ja-JP" sz="400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2674123-05DA-4299-AB4B-EF3810931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8" y="3667125"/>
            <a:ext cx="3138487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制約条件：</a:t>
            </a:r>
            <a:r>
              <a:rPr lang="en-US" altLang="ja-JP" sz="2000" kern="0" dirty="0">
                <a:solidFill>
                  <a:srgbClr val="5F5F5F"/>
                </a:solidFill>
              </a:rPr>
              <a:t>(0,1,2,3)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Widget</a:t>
            </a:r>
            <a:r>
              <a:rPr lang="ja-JP" altLang="en-US" sz="2000" kern="0" dirty="0">
                <a:solidFill>
                  <a:srgbClr val="5F5F5F"/>
                </a:solidFill>
              </a:rPr>
              <a:t>：</a:t>
            </a:r>
            <a:r>
              <a:rPr lang="en-US" altLang="ja-JP" sz="2000" kern="0" dirty="0">
                <a:solidFill>
                  <a:srgbClr val="5F5F5F"/>
                </a:solidFill>
              </a:rPr>
              <a:t>checkbox</a:t>
            </a:r>
          </a:p>
          <a:p>
            <a:pPr marL="914400" lvl="2" indent="0" eaLnBrk="1" hangingPunct="1">
              <a:lnSpc>
                <a:spcPct val="80000"/>
              </a:lnSpc>
              <a:buFontTx/>
              <a:buNone/>
              <a:defRPr/>
            </a:pPr>
            <a:endParaRPr lang="en-US" altLang="ja-JP" sz="1050" kern="0" dirty="0">
              <a:solidFill>
                <a:srgbClr val="5F5F5F"/>
              </a:solidFill>
            </a:endParaRPr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B72F6DAD-9FD3-46B8-940E-AFD6CFC9AA54}"/>
              </a:ext>
            </a:extLst>
          </p:cNvPr>
          <p:cNvSpPr/>
          <p:nvPr/>
        </p:nvSpPr>
        <p:spPr>
          <a:xfrm>
            <a:off x="3757613" y="3590925"/>
            <a:ext cx="538162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43A3F0-19A8-44A7-8F7A-0FB80C8C9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5461000"/>
            <a:ext cx="3140075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制約条件：</a:t>
            </a:r>
            <a:r>
              <a:rPr lang="en-US" altLang="ja-JP" sz="2000" kern="0" dirty="0">
                <a:solidFill>
                  <a:srgbClr val="5F5F5F"/>
                </a:solidFill>
              </a:rPr>
              <a:t>(0,1,2,3)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Widget</a:t>
            </a:r>
            <a:r>
              <a:rPr lang="ja-JP" altLang="en-US" sz="2000" kern="0" dirty="0">
                <a:solidFill>
                  <a:srgbClr val="5F5F5F"/>
                </a:solidFill>
              </a:rPr>
              <a:t>：</a:t>
            </a:r>
            <a:r>
              <a:rPr lang="en-US" altLang="ja-JP" sz="2000" kern="0" dirty="0" err="1">
                <a:solidFill>
                  <a:srgbClr val="5F5F5F"/>
                </a:solidFill>
              </a:rPr>
              <a:t>ordered_list</a:t>
            </a:r>
            <a:endParaRPr lang="en-US" altLang="ja-JP" sz="1050" kern="0" dirty="0">
              <a:solidFill>
                <a:srgbClr val="5F5F5F"/>
              </a:solidFill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6E7EC730-177B-457B-95CE-805457CD6B78}"/>
              </a:ext>
            </a:extLst>
          </p:cNvPr>
          <p:cNvSpPr/>
          <p:nvPr/>
        </p:nvSpPr>
        <p:spPr>
          <a:xfrm>
            <a:off x="3757613" y="5302250"/>
            <a:ext cx="538162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2471" name="図 6">
            <a:extLst>
              <a:ext uri="{FF2B5EF4-FFF2-40B4-BE49-F238E27FC236}">
                <a16:creationId xmlns:a16="http://schemas.microsoft.com/office/drawing/2014/main" id="{3A804B1C-1ADA-4787-BF9C-009E3E2E2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3675063"/>
            <a:ext cx="4597400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2" name="図 14">
            <a:extLst>
              <a:ext uri="{FF2B5EF4-FFF2-40B4-BE49-F238E27FC236}">
                <a16:creationId xmlns:a16="http://schemas.microsoft.com/office/drawing/2014/main" id="{21B688A5-CA4A-4B35-B6C1-8547E85AA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38" y="5070475"/>
            <a:ext cx="4335462" cy="132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3" name="図 2">
            <a:extLst>
              <a:ext uri="{FF2B5EF4-FFF2-40B4-BE49-F238E27FC236}">
                <a16:creationId xmlns:a16="http://schemas.microsoft.com/office/drawing/2014/main" id="{BBA8C0F4-D72F-43A1-A171-327DFEE6E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063" y="1955800"/>
            <a:ext cx="455930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右矢印 13">
            <a:extLst>
              <a:ext uri="{FF2B5EF4-FFF2-40B4-BE49-F238E27FC236}">
                <a16:creationId xmlns:a16="http://schemas.microsoft.com/office/drawing/2014/main" id="{046C2CC9-0EE0-44EB-9FA5-932E94FD244C}"/>
              </a:ext>
            </a:extLst>
          </p:cNvPr>
          <p:cNvSpPr/>
          <p:nvPr/>
        </p:nvSpPr>
        <p:spPr>
          <a:xfrm>
            <a:off x="3757613" y="1897063"/>
            <a:ext cx="538162" cy="8842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301B0579-0574-4931-891E-9D62A1510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2030413"/>
            <a:ext cx="3140075" cy="124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制約条件：</a:t>
            </a:r>
            <a:r>
              <a:rPr lang="en-US" altLang="ja-JP" sz="2000" kern="0" dirty="0">
                <a:solidFill>
                  <a:srgbClr val="5F5F5F"/>
                </a:solidFill>
              </a:rPr>
              <a:t>(0,1,2,3)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Widget</a:t>
            </a:r>
            <a:r>
              <a:rPr lang="ja-JP" altLang="en-US" sz="2000" kern="0" dirty="0">
                <a:solidFill>
                  <a:srgbClr val="5F5F5F"/>
                </a:solidFill>
              </a:rPr>
              <a:t>：</a:t>
            </a:r>
            <a:r>
              <a:rPr lang="en-US" altLang="ja-JP" sz="2000" kern="0" dirty="0">
                <a:solidFill>
                  <a:srgbClr val="5F5F5F"/>
                </a:solidFill>
              </a:rPr>
              <a:t>radio</a:t>
            </a:r>
            <a:endParaRPr lang="en-US" altLang="ja-JP" sz="1050" kern="0" dirty="0">
              <a:solidFill>
                <a:srgbClr val="5F5F5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1">
            <a:extLst>
              <a:ext uri="{FF2B5EF4-FFF2-40B4-BE49-F238E27FC236}">
                <a16:creationId xmlns:a16="http://schemas.microsoft.com/office/drawing/2014/main" id="{7A00A1C0-A8C4-47B8-9351-8C1E17F7204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ドキュメントの設定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756C82B-316F-4F77-8FD2-7C8D04795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1403350"/>
            <a:ext cx="76581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各種ドキュメント情報を設定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100" kern="0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01164D5-68AF-40C4-B448-DB47DA344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5564188"/>
            <a:ext cx="56673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今回は適当に設定しておいてください。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空白でも大丈夫です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100" kern="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62E94F2-36A6-47E1-A58A-6D1F1C70C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85" y="1884936"/>
            <a:ext cx="5175148" cy="356971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1">
            <a:extLst>
              <a:ext uri="{FF2B5EF4-FFF2-40B4-BE49-F238E27FC236}">
                <a16:creationId xmlns:a16="http://schemas.microsoft.com/office/drawing/2014/main" id="{6DA53B51-D731-421F-A288-45D453CB7A4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言語の設定</a:t>
            </a:r>
            <a:r>
              <a:rPr lang="en-US" altLang="ja-JP" dirty="0">
                <a:solidFill>
                  <a:srgbClr val="5F5F5F"/>
                </a:solidFill>
              </a:rPr>
              <a:t>(OpenRTM-aist 1.2)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E380AF-F710-4380-8B18-BA75E0218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1268413"/>
            <a:ext cx="76581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実装する言語，動作環境に関する情報を設定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FF0000"/>
                </a:solidFill>
              </a:rPr>
              <a:t>OpenRTM-aist 1.2</a:t>
            </a:r>
            <a:r>
              <a:rPr lang="ja-JP" altLang="en-US" sz="1800" kern="0" dirty="0">
                <a:solidFill>
                  <a:srgbClr val="FF0000"/>
                </a:solidFill>
              </a:rPr>
              <a:t>と</a:t>
            </a:r>
            <a:r>
              <a:rPr lang="en-US" altLang="ja-JP" sz="1800" kern="0" dirty="0">
                <a:solidFill>
                  <a:srgbClr val="FF0000"/>
                </a:solidFill>
              </a:rPr>
              <a:t>2.0</a:t>
            </a:r>
            <a:r>
              <a:rPr lang="ja-JP" altLang="en-US" sz="1800" kern="0" dirty="0">
                <a:solidFill>
                  <a:srgbClr val="FF0000"/>
                </a:solidFill>
              </a:rPr>
              <a:t>で仕様が変わっているので注意してください</a:t>
            </a:r>
            <a:endParaRPr lang="en-US" altLang="ja-JP" sz="1800" kern="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以下は</a:t>
            </a:r>
            <a:r>
              <a:rPr lang="en-US" altLang="ja-JP" sz="1800" kern="0" dirty="0">
                <a:solidFill>
                  <a:srgbClr val="5F5F5F"/>
                </a:solidFill>
              </a:rPr>
              <a:t>1.2</a:t>
            </a:r>
            <a:r>
              <a:rPr lang="ja-JP" altLang="en-US" sz="1800" kern="0" dirty="0">
                <a:solidFill>
                  <a:srgbClr val="5F5F5F"/>
                </a:solidFill>
              </a:rPr>
              <a:t>での設定方法</a:t>
            </a:r>
            <a:endParaRPr lang="en-US" altLang="ja-JP" sz="1800" kern="0" dirty="0">
              <a:solidFill>
                <a:srgbClr val="FF0000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CFB0EA69-4077-4D6A-A85D-2C7950AAB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81" y="2306823"/>
            <a:ext cx="7169532" cy="45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52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1">
            <a:extLst>
              <a:ext uri="{FF2B5EF4-FFF2-40B4-BE49-F238E27FC236}">
                <a16:creationId xmlns:a16="http://schemas.microsoft.com/office/drawing/2014/main" id="{6DA53B51-D731-421F-A288-45D453CB7A4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言語の設定</a:t>
            </a:r>
            <a:r>
              <a:rPr lang="en-US" altLang="ja-JP" dirty="0">
                <a:solidFill>
                  <a:srgbClr val="5F5F5F"/>
                </a:solidFill>
              </a:rPr>
              <a:t>(OpenRTM-aist 2.0)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E380AF-F710-4380-8B18-BA75E0218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1268413"/>
            <a:ext cx="76581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実装する言語，動作環境に関する情報を設定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FF0000"/>
                </a:solidFill>
              </a:rPr>
              <a:t>OpenRTM-aist 1.2</a:t>
            </a:r>
            <a:r>
              <a:rPr lang="ja-JP" altLang="en-US" sz="1800" kern="0" dirty="0">
                <a:solidFill>
                  <a:srgbClr val="FF0000"/>
                </a:solidFill>
              </a:rPr>
              <a:t>と</a:t>
            </a:r>
            <a:r>
              <a:rPr lang="en-US" altLang="ja-JP" sz="1800" kern="0" dirty="0">
                <a:solidFill>
                  <a:srgbClr val="FF0000"/>
                </a:solidFill>
              </a:rPr>
              <a:t>2.0</a:t>
            </a:r>
            <a:r>
              <a:rPr lang="ja-JP" altLang="en-US" sz="1800" kern="0" dirty="0">
                <a:solidFill>
                  <a:srgbClr val="FF0000"/>
                </a:solidFill>
              </a:rPr>
              <a:t>で仕様が変わっているので注意してください</a:t>
            </a:r>
            <a:endParaRPr lang="en-US" altLang="ja-JP" sz="1800" kern="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以下は</a:t>
            </a:r>
            <a:r>
              <a:rPr lang="en-US" altLang="ja-JP" sz="1800" kern="0" dirty="0">
                <a:solidFill>
                  <a:srgbClr val="5F5F5F"/>
                </a:solidFill>
              </a:rPr>
              <a:t>2.0</a:t>
            </a:r>
            <a:r>
              <a:rPr lang="ja-JP" altLang="en-US" sz="1800" kern="0" dirty="0">
                <a:solidFill>
                  <a:srgbClr val="5F5F5F"/>
                </a:solidFill>
              </a:rPr>
              <a:t>での設定方法</a:t>
            </a:r>
            <a:endParaRPr lang="en-US" altLang="ja-JP" sz="1800" kern="0" dirty="0">
              <a:solidFill>
                <a:srgbClr val="FF0000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AD3CCAD-E0FC-4D60-8DC8-A80BC5394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953" y="2213865"/>
            <a:ext cx="4558094" cy="4458850"/>
          </a:xfrm>
          <a:prstGeom prst="rect">
            <a:avLst/>
          </a:prstGeom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0CF8CCB3-8E12-4514-8522-12E908D27A2A}"/>
              </a:ext>
            </a:extLst>
          </p:cNvPr>
          <p:cNvSpPr/>
          <p:nvPr/>
        </p:nvSpPr>
        <p:spPr>
          <a:xfrm>
            <a:off x="2472730" y="5695850"/>
            <a:ext cx="1755195" cy="294173"/>
          </a:xfrm>
          <a:prstGeom prst="wedgeRoundRectCallout">
            <a:avLst>
              <a:gd name="adj1" fmla="val -43904"/>
              <a:gd name="adj2" fmla="val 18413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「基本」タブを選択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EAD7ACF-098D-4420-83F3-8C483C997226}"/>
              </a:ext>
            </a:extLst>
          </p:cNvPr>
          <p:cNvSpPr/>
          <p:nvPr/>
        </p:nvSpPr>
        <p:spPr>
          <a:xfrm>
            <a:off x="2456765" y="3881315"/>
            <a:ext cx="675075" cy="294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A830DE90-F013-45BC-87C8-10D2A0E57834}"/>
              </a:ext>
            </a:extLst>
          </p:cNvPr>
          <p:cNvSpPr/>
          <p:nvPr/>
        </p:nvSpPr>
        <p:spPr>
          <a:xfrm>
            <a:off x="3131840" y="4241281"/>
            <a:ext cx="2070230" cy="582874"/>
          </a:xfrm>
          <a:prstGeom prst="wedgeRoundRectCallout">
            <a:avLst>
              <a:gd name="adj1" fmla="val -45532"/>
              <a:gd name="adj2" fmla="val -9108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言語を選択する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今回は「</a:t>
            </a:r>
            <a:r>
              <a:rPr lang="en-US" altLang="ja-JP" dirty="0">
                <a:solidFill>
                  <a:schemeClr val="tx1"/>
                </a:solidFill>
              </a:rPr>
              <a:t>C++</a:t>
            </a:r>
            <a:r>
              <a:rPr lang="ja-JP" altLang="en-US" dirty="0">
                <a:solidFill>
                  <a:schemeClr val="tx1"/>
                </a:solidFill>
              </a:rPr>
              <a:t>」を選択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655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スライド番号プレースホルダ 1">
            <a:extLst>
              <a:ext uri="{FF2B5EF4-FFF2-40B4-BE49-F238E27FC236}">
                <a16:creationId xmlns:a16="http://schemas.microsoft.com/office/drawing/2014/main" id="{0FD1C904-E08B-44C7-A8F5-35A1E7DCB0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1BC86B-AF9A-49F2-9C00-B482E1151C5E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14339" name="スライド番号プレースホルダ 3">
            <a:extLst>
              <a:ext uri="{FF2B5EF4-FFF2-40B4-BE49-F238E27FC236}">
                <a16:creationId xmlns:a16="http://schemas.microsoft.com/office/drawing/2014/main" id="{56FFBC84-5062-4D4A-A96F-D012C0A80F65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A6C564F-7AB8-4152-9819-67F2C7CE642C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C8F1A666-EBA6-4790-A8E2-68E7581C4AC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79513"/>
            <a:ext cx="8164513" cy="57630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資料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600" dirty="0">
                <a:solidFill>
                  <a:srgbClr val="5F5F5F"/>
                </a:solidFill>
                <a:hlinkClick r:id="rId3"/>
              </a:rPr>
              <a:t>https://sealbreeder.github.io/TMU-Ubiquitous-Robotics/220518</a:t>
            </a: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  <a:hlinkClick r:id="rId3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  <a:hlinkClick r:id="rId3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  <a:hlinkClick r:id="rId3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  <a:hlinkClick r:id="rId3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  <a:hlinkClick r:id="rId3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  <a:hlinkClick r:id="rId3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  <a:hlinkClick r:id="rId3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  <a:hlinkClick r:id="rId3"/>
            </a:endParaRPr>
          </a:p>
          <a:p>
            <a:pPr marL="457200" lvl="1" indent="0" eaLnBrk="1" hangingPunct="1">
              <a:lnSpc>
                <a:spcPct val="80000"/>
              </a:lnSpc>
              <a:buNone/>
            </a:pPr>
            <a:endParaRPr lang="en-US" altLang="ja-JP" sz="1600" dirty="0">
              <a:solidFill>
                <a:srgbClr val="5F5F5F"/>
              </a:solidFill>
              <a:hlinkClick r:id="rId3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600" dirty="0">
                <a:solidFill>
                  <a:srgbClr val="5F5F5F"/>
                </a:solidFill>
                <a:hlinkClick r:id="rId3"/>
              </a:rPr>
              <a:t>https://openrtm.org/openrtm/ja/node/7151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14341" name="Rectangle 11">
            <a:extLst>
              <a:ext uri="{FF2B5EF4-FFF2-40B4-BE49-F238E27FC236}">
                <a16:creationId xmlns:a16="http://schemas.microsoft.com/office/drawing/2014/main" id="{672E40A5-8316-4CCB-9112-93E4285B57C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実習内容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A309A94-F9A5-49D6-A60E-764583836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696" y="1797183"/>
            <a:ext cx="3960440" cy="199033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01C6A08-E009-47F2-9D9A-67041550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6696" y="4284095"/>
            <a:ext cx="3960440" cy="23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58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1">
            <a:extLst>
              <a:ext uri="{FF2B5EF4-FFF2-40B4-BE49-F238E27FC236}">
                <a16:creationId xmlns:a16="http://schemas.microsoft.com/office/drawing/2014/main" id="{B4F81A49-5933-416C-9F5A-CEAE4E5CD40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スケルトンコードの生成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A3CD6A0-4832-43B2-A0D8-281529217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510" y="1403350"/>
            <a:ext cx="4842662" cy="342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基本タブからコード生成ボタンを押すことでスケルトンコードが生成される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Workspace\Flip</a:t>
            </a:r>
            <a:r>
              <a:rPr lang="ja-JP" altLang="en-US" sz="2000" kern="0" dirty="0">
                <a:solidFill>
                  <a:srgbClr val="5F5F5F"/>
                </a:solidFill>
              </a:rPr>
              <a:t>以下に生成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ソースコード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en-US" altLang="ja-JP" sz="1200" kern="0" dirty="0">
                <a:solidFill>
                  <a:srgbClr val="5F5F5F"/>
                </a:solidFill>
              </a:rPr>
              <a:t>C++</a:t>
            </a:r>
            <a:r>
              <a:rPr lang="ja-JP" altLang="en-US" sz="1200" kern="0" dirty="0">
                <a:solidFill>
                  <a:srgbClr val="5F5F5F"/>
                </a:solidFill>
              </a:rPr>
              <a:t>ソースファイル</a:t>
            </a:r>
            <a:r>
              <a:rPr lang="en-US" altLang="ja-JP" sz="1200" kern="0" dirty="0">
                <a:solidFill>
                  <a:srgbClr val="5F5F5F"/>
                </a:solidFill>
              </a:rPr>
              <a:t>(.</a:t>
            </a:r>
            <a:r>
              <a:rPr lang="en-US" altLang="ja-JP" sz="1200" kern="0" dirty="0" err="1">
                <a:solidFill>
                  <a:srgbClr val="5F5F5F"/>
                </a:solidFill>
              </a:rPr>
              <a:t>cpp</a:t>
            </a:r>
            <a:r>
              <a:rPr lang="en-US" altLang="ja-JP" sz="1200" kern="0" dirty="0">
                <a:solidFill>
                  <a:srgbClr val="5F5F5F"/>
                </a:solidFill>
              </a:rPr>
              <a:t>)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200" kern="0" dirty="0">
                <a:solidFill>
                  <a:srgbClr val="5F5F5F"/>
                </a:solidFill>
              </a:rPr>
              <a:t>ヘッダーファイル</a:t>
            </a:r>
            <a:r>
              <a:rPr lang="en-US" altLang="ja-JP" sz="1200" kern="0" dirty="0">
                <a:solidFill>
                  <a:srgbClr val="5F5F5F"/>
                </a:solidFill>
              </a:rPr>
              <a:t>(.h)</a:t>
            </a:r>
          </a:p>
          <a:p>
            <a:pPr lvl="4" eaLnBrk="1" hangingPunct="1">
              <a:lnSpc>
                <a:spcPct val="80000"/>
              </a:lnSpc>
              <a:defRPr/>
            </a:pPr>
            <a:r>
              <a:rPr lang="ja-JP" altLang="en-US" sz="1200" kern="0" dirty="0">
                <a:solidFill>
                  <a:srgbClr val="5F5F5F"/>
                </a:solidFill>
              </a:rPr>
              <a:t>このソースコードにロボットを操作する処理を記述する</a:t>
            </a:r>
            <a:endParaRPr lang="en-US" altLang="ja-JP" sz="12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 err="1">
                <a:solidFill>
                  <a:srgbClr val="5F5F5F"/>
                </a:solidFill>
              </a:rPr>
              <a:t>CMake</a:t>
            </a:r>
            <a:r>
              <a:rPr lang="ja-JP" altLang="en-US" sz="1600" kern="0" dirty="0">
                <a:solidFill>
                  <a:srgbClr val="5F5F5F"/>
                </a:solidFill>
              </a:rPr>
              <a:t>の設定ファイル</a:t>
            </a:r>
            <a:r>
              <a:rPr lang="en-US" altLang="ja-JP" sz="1600" kern="0" dirty="0">
                <a:solidFill>
                  <a:srgbClr val="5F5F5F"/>
                </a:solidFill>
              </a:rPr>
              <a:t>(CMakeLists.txt)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 err="1">
                <a:solidFill>
                  <a:srgbClr val="5F5F5F"/>
                </a:solidFill>
              </a:rPr>
              <a:t>rtc.conf</a:t>
            </a:r>
            <a:r>
              <a:rPr lang="ja-JP" altLang="en-US" sz="1600" kern="0" dirty="0">
                <a:solidFill>
                  <a:srgbClr val="5F5F5F"/>
                </a:solidFill>
              </a:rPr>
              <a:t>、</a:t>
            </a:r>
            <a:r>
              <a:rPr lang="en-US" altLang="ja-JP" sz="1600" kern="0" dirty="0" err="1">
                <a:solidFill>
                  <a:srgbClr val="5F5F5F"/>
                </a:solidFill>
              </a:rPr>
              <a:t>Flip.conf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以下略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5484BAA-0788-4E23-A417-D44578949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010" y="1401118"/>
            <a:ext cx="4411012" cy="2706810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7D26C73-5BB9-4BB8-870F-CE72D2C3D1E5}"/>
              </a:ext>
            </a:extLst>
          </p:cNvPr>
          <p:cNvSpPr/>
          <p:nvPr/>
        </p:nvSpPr>
        <p:spPr>
          <a:xfrm>
            <a:off x="179388" y="4599130"/>
            <a:ext cx="8893634" cy="1980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B3D0294-785B-4935-AB29-55E4466AB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12951"/>
            <a:ext cx="4641850" cy="342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生成したファイルの確認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作成したプロジェクトを右クリックして、「表示方法」→「システムエクスプローラー」を選択する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エクスプローラーでワークスペースのフォルダが開くため、上記のファイルが存在するかを確認する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200" kern="0" dirty="0">
              <a:solidFill>
                <a:srgbClr val="5F5F5F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D2913D5-D288-4013-8648-303352B42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047" y="4709516"/>
            <a:ext cx="3290365" cy="1824829"/>
          </a:xfrm>
          <a:prstGeom prst="rect">
            <a:avLst/>
          </a:prstGeom>
        </p:spPr>
      </p:pic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4423C46B-B7A8-4795-A15D-4D07B9085BB5}"/>
              </a:ext>
            </a:extLst>
          </p:cNvPr>
          <p:cNvSpPr/>
          <p:nvPr/>
        </p:nvSpPr>
        <p:spPr>
          <a:xfrm>
            <a:off x="5640079" y="4686644"/>
            <a:ext cx="2090233" cy="294173"/>
          </a:xfrm>
          <a:prstGeom prst="wedgeRoundRectCallout">
            <a:avLst>
              <a:gd name="adj1" fmla="val -47894"/>
              <a:gd name="adj2" fmla="val 15175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dirty="0">
                <a:solidFill>
                  <a:schemeClr val="tx1"/>
                </a:solidFill>
              </a:rPr>
              <a:t>作成したプロジェクトを右クリック</a:t>
            </a:r>
            <a:endParaRPr kumimoji="1" lang="ja-JP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FA1C2DBA-F409-410C-8A40-3BC0015B658F}"/>
              </a:ext>
            </a:extLst>
          </p:cNvPr>
          <p:cNvSpPr/>
          <p:nvPr/>
        </p:nvSpPr>
        <p:spPr>
          <a:xfrm>
            <a:off x="6335157" y="5245891"/>
            <a:ext cx="2295255" cy="294173"/>
          </a:xfrm>
          <a:prstGeom prst="wedgeRoundRectCallout">
            <a:avLst>
              <a:gd name="adj1" fmla="val 13939"/>
              <a:gd name="adj2" fmla="val 967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dirty="0">
                <a:solidFill>
                  <a:schemeClr val="tx1"/>
                </a:solidFill>
              </a:rPr>
              <a:t>「表示方法」→「システムエクスプローラー」</a:t>
            </a:r>
            <a:endParaRPr kumimoji="1" lang="ja-JP" altLang="en-US" sz="9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FB151E1-EA76-4DE4-9578-51961A4A566D}"/>
              </a:ext>
            </a:extLst>
          </p:cNvPr>
          <p:cNvSpPr/>
          <p:nvPr/>
        </p:nvSpPr>
        <p:spPr>
          <a:xfrm>
            <a:off x="7260650" y="5670828"/>
            <a:ext cx="964718" cy="134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34791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スライド番号プレースホルダ 1">
            <a:extLst>
              <a:ext uri="{FF2B5EF4-FFF2-40B4-BE49-F238E27FC236}">
                <a16:creationId xmlns:a16="http://schemas.microsoft.com/office/drawing/2014/main" id="{C3838DBC-EBF1-460E-AECD-BA0C138BE3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51B9CD4-AD8C-4655-866C-29DDC5E960D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ja-JP" sz="1400"/>
          </a:p>
        </p:txBody>
      </p:sp>
      <p:sp>
        <p:nvSpPr>
          <p:cNvPr id="75779" name="スライド番号プレースホルダ 3">
            <a:extLst>
              <a:ext uri="{FF2B5EF4-FFF2-40B4-BE49-F238E27FC236}">
                <a16:creationId xmlns:a16="http://schemas.microsoft.com/office/drawing/2014/main" id="{A3797CDD-5C16-40DA-B4BC-1FD0FF00551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7132A1A-A532-437C-8228-81FB69FA4391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31</a:t>
            </a:fld>
            <a:endParaRPr lang="en-US" altLang="ja-JP" sz="1400"/>
          </a:p>
        </p:txBody>
      </p:sp>
      <p:sp>
        <p:nvSpPr>
          <p:cNvPr id="75780" name="Rectangle 2">
            <a:extLst>
              <a:ext uri="{FF2B5EF4-FFF2-40B4-BE49-F238E27FC236}">
                <a16:creationId xmlns:a16="http://schemas.microsoft.com/office/drawing/2014/main" id="{373BA08C-3F2B-4F61-A449-7A0AC3025E3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888" y="1714500"/>
            <a:ext cx="7915275" cy="44100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ビルドに必要な各種ファイルを生成</a:t>
            </a:r>
            <a:endParaRPr lang="en-US" altLang="ja-JP" sz="1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400" dirty="0" err="1">
                <a:solidFill>
                  <a:srgbClr val="5F5F5F"/>
                </a:solidFill>
              </a:rPr>
              <a:t>src</a:t>
            </a:r>
            <a:r>
              <a:rPr lang="en-US" altLang="ja-JP" sz="1400" dirty="0">
                <a:solidFill>
                  <a:srgbClr val="5F5F5F"/>
                </a:solidFill>
              </a:rPr>
              <a:t>/CMakeLists.txt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400" dirty="0" err="1">
                <a:solidFill>
                  <a:srgbClr val="5F5F5F"/>
                </a:solidFill>
              </a:rPr>
              <a:t>CMake</a:t>
            </a:r>
            <a:r>
              <a:rPr lang="ja-JP" altLang="en-US" sz="1400" dirty="0">
                <a:solidFill>
                  <a:srgbClr val="5F5F5F"/>
                </a:solidFill>
              </a:rPr>
              <a:t>により各種ファイル生成</a:t>
            </a:r>
            <a:endParaRPr lang="en-US" altLang="ja-JP" sz="14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ソースコードの編集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400" dirty="0" err="1">
                <a:solidFill>
                  <a:srgbClr val="5F5F5F"/>
                </a:solidFill>
              </a:rPr>
              <a:t>Flip.h</a:t>
            </a:r>
            <a:r>
              <a:rPr lang="ja-JP" altLang="en-US" sz="1400" dirty="0">
                <a:solidFill>
                  <a:srgbClr val="5F5F5F"/>
                </a:solidFill>
              </a:rPr>
              <a:t>の編集</a:t>
            </a:r>
            <a:endParaRPr lang="en-US" altLang="ja-JP" sz="1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400" dirty="0">
                <a:solidFill>
                  <a:srgbClr val="5F5F5F"/>
                </a:solidFill>
              </a:rPr>
              <a:t>Flip.cpp</a:t>
            </a:r>
            <a:r>
              <a:rPr lang="ja-JP" altLang="en-US" sz="1400" dirty="0">
                <a:solidFill>
                  <a:srgbClr val="5F5F5F"/>
                </a:solidFill>
              </a:rPr>
              <a:t>の編集</a:t>
            </a:r>
            <a:endParaRPr lang="en-US" altLang="ja-JP" sz="14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ビルド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Windows</a:t>
            </a:r>
            <a:r>
              <a:rPr lang="ja-JP" altLang="en-US" sz="2000" dirty="0">
                <a:solidFill>
                  <a:srgbClr val="5F5F5F"/>
                </a:solidFill>
              </a:rPr>
              <a:t>： </a:t>
            </a:r>
            <a:r>
              <a:rPr lang="en-US" altLang="ja-JP" sz="2000" dirty="0">
                <a:solidFill>
                  <a:srgbClr val="5F5F5F"/>
                </a:solidFill>
              </a:rPr>
              <a:t>Visual Studio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Ubuntu</a:t>
            </a:r>
            <a:r>
              <a:rPr lang="ja-JP" altLang="en-US" sz="2000" dirty="0">
                <a:solidFill>
                  <a:srgbClr val="5F5F5F"/>
                </a:solidFill>
              </a:rPr>
              <a:t>： </a:t>
            </a:r>
            <a:r>
              <a:rPr lang="en-US" altLang="ja-JP" sz="2000" dirty="0">
                <a:solidFill>
                  <a:srgbClr val="5F5F5F"/>
                </a:solidFill>
              </a:rPr>
              <a:t>Code::Blocks</a:t>
            </a:r>
          </a:p>
        </p:txBody>
      </p:sp>
      <p:sp>
        <p:nvSpPr>
          <p:cNvPr id="75781" name="Rectangle 11">
            <a:extLst>
              <a:ext uri="{FF2B5EF4-FFF2-40B4-BE49-F238E27FC236}">
                <a16:creationId xmlns:a16="http://schemas.microsoft.com/office/drawing/2014/main" id="{5FAC5687-D45F-4577-B7BB-0BBCDDB1458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手順</a:t>
            </a:r>
            <a:endParaRPr lang="en-US" altLang="ja-JP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287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スライド番号プレースホルダー 3">
            <a:extLst>
              <a:ext uri="{FF2B5EF4-FFF2-40B4-BE49-F238E27FC236}">
                <a16:creationId xmlns:a16="http://schemas.microsoft.com/office/drawing/2014/main" id="{9B320DA5-9308-46B3-98F8-CD9E23CFEB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11C477-8697-4769-BC83-B47F0923DFA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15655AA-6F3B-4981-85F3-B1C357AE5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" y="2635250"/>
            <a:ext cx="8805863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ja-JP" altLang="en-US" kern="0" dirty="0">
                <a:solidFill>
                  <a:srgbClr val="5F5F5F"/>
                </a:solidFill>
              </a:rPr>
              <a:t>ソースコードの編集、</a:t>
            </a:r>
            <a:r>
              <a:rPr lang="en-US" altLang="ja-JP" kern="0" dirty="0">
                <a:solidFill>
                  <a:srgbClr val="5F5F5F"/>
                </a:solidFill>
              </a:rPr>
              <a:t>RTC</a:t>
            </a:r>
            <a:r>
              <a:rPr lang="ja-JP" altLang="en-US" kern="0" dirty="0">
                <a:solidFill>
                  <a:srgbClr val="5F5F5F"/>
                </a:solidFill>
              </a:rPr>
              <a:t>のビルド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949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スライド番号プレースホルダ 1">
            <a:extLst>
              <a:ext uri="{FF2B5EF4-FFF2-40B4-BE49-F238E27FC236}">
                <a16:creationId xmlns:a16="http://schemas.microsoft.com/office/drawing/2014/main" id="{95479749-BFC3-442A-926B-DB1B2BBD98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04ADB63-C681-4B80-BD13-3C801CCD9B3F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ja-JP" sz="1400"/>
          </a:p>
        </p:txBody>
      </p:sp>
      <p:sp>
        <p:nvSpPr>
          <p:cNvPr id="77827" name="スライド番号プレースホルダ 3">
            <a:extLst>
              <a:ext uri="{FF2B5EF4-FFF2-40B4-BE49-F238E27FC236}">
                <a16:creationId xmlns:a16="http://schemas.microsoft.com/office/drawing/2014/main" id="{CAEA5344-053E-4DE4-8AEC-969B8C65363F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26B7444-2C71-4A11-BF15-541D148949F2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33</a:t>
            </a:fld>
            <a:endParaRPr lang="en-US" altLang="ja-JP" sz="1400"/>
          </a:p>
        </p:txBody>
      </p:sp>
      <p:sp>
        <p:nvSpPr>
          <p:cNvPr id="77828" name="Rectangle 2">
            <a:extLst>
              <a:ext uri="{FF2B5EF4-FFF2-40B4-BE49-F238E27FC236}">
                <a16:creationId xmlns:a16="http://schemas.microsoft.com/office/drawing/2014/main" id="{DF5DA6E2-278B-4320-BB3B-2501B28B3D5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7915275" cy="44100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>
                <a:solidFill>
                  <a:srgbClr val="5F5F5F"/>
                </a:solidFill>
              </a:rPr>
              <a:t>ビルドに必要な各種ファイルを生成</a:t>
            </a:r>
            <a:endParaRPr lang="en-US" altLang="ja-JP" sz="240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>
                <a:solidFill>
                  <a:srgbClr val="5F5F5F"/>
                </a:solidFill>
              </a:rPr>
              <a:t>CMakeLists.txt</a:t>
            </a:r>
            <a:r>
              <a:rPr lang="ja-JP" altLang="en-US" sz="1800">
                <a:solidFill>
                  <a:srgbClr val="5F5F5F"/>
                </a:solidFill>
              </a:rPr>
              <a:t>に設定を記述</a:t>
            </a:r>
            <a:endParaRPr lang="en-US" altLang="ja-JP" sz="180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000">
                <a:solidFill>
                  <a:srgbClr val="5F5F5F"/>
                </a:solidFill>
              </a:rPr>
              <a:t>RTC Builder</a:t>
            </a:r>
            <a:r>
              <a:rPr lang="ja-JP" altLang="en-US" sz="1000">
                <a:solidFill>
                  <a:srgbClr val="5F5F5F"/>
                </a:solidFill>
              </a:rPr>
              <a:t>でスケルトンコードを作成した時に</a:t>
            </a:r>
            <a:r>
              <a:rPr lang="en-US" altLang="ja-JP" sz="1000">
                <a:solidFill>
                  <a:srgbClr val="5F5F5F"/>
                </a:solidFill>
              </a:rPr>
              <a:t>CMakeLists.txt</a:t>
            </a:r>
            <a:r>
              <a:rPr lang="ja-JP" altLang="en-US" sz="1000">
                <a:solidFill>
                  <a:srgbClr val="5F5F5F"/>
                </a:solidFill>
              </a:rPr>
              <a:t>も生成されている</a:t>
            </a:r>
            <a:endParaRPr lang="en-US" altLang="ja-JP" sz="1000">
              <a:solidFill>
                <a:srgbClr val="5F5F5F"/>
              </a:solidFill>
            </a:endParaRPr>
          </a:p>
        </p:txBody>
      </p:sp>
      <p:sp>
        <p:nvSpPr>
          <p:cNvPr id="77829" name="Rectangle 11">
            <a:extLst>
              <a:ext uri="{FF2B5EF4-FFF2-40B4-BE49-F238E27FC236}">
                <a16:creationId xmlns:a16="http://schemas.microsoft.com/office/drawing/2014/main" id="{72DD6778-6739-4C64-BCB6-C9483D9197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CMake</a:t>
            </a:r>
          </a:p>
        </p:txBody>
      </p:sp>
      <p:pic>
        <p:nvPicPr>
          <p:cNvPr id="77830" name="図 1">
            <a:extLst>
              <a:ext uri="{FF2B5EF4-FFF2-40B4-BE49-F238E27FC236}">
                <a16:creationId xmlns:a16="http://schemas.microsoft.com/office/drawing/2014/main" id="{9F1AC712-9E12-4AC2-8FCD-0A40CE536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774825"/>
            <a:ext cx="8423275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754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スライド番号プレースホルダ 1">
            <a:extLst>
              <a:ext uri="{FF2B5EF4-FFF2-40B4-BE49-F238E27FC236}">
                <a16:creationId xmlns:a16="http://schemas.microsoft.com/office/drawing/2014/main" id="{95479749-BFC3-442A-926B-DB1B2BBD98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04ADB63-C681-4B80-BD13-3C801CCD9B3F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ja-JP" sz="1400"/>
          </a:p>
        </p:txBody>
      </p:sp>
      <p:sp>
        <p:nvSpPr>
          <p:cNvPr id="77827" name="スライド番号プレースホルダ 3">
            <a:extLst>
              <a:ext uri="{FF2B5EF4-FFF2-40B4-BE49-F238E27FC236}">
                <a16:creationId xmlns:a16="http://schemas.microsoft.com/office/drawing/2014/main" id="{CAEA5344-053E-4DE4-8AEC-969B8C65363F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26B7444-2C71-4A11-BF15-541D148949F2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34</a:t>
            </a:fld>
            <a:endParaRPr lang="en-US" altLang="ja-JP" sz="1400"/>
          </a:p>
        </p:txBody>
      </p:sp>
      <p:sp>
        <p:nvSpPr>
          <p:cNvPr id="77828" name="Rectangle 2">
            <a:extLst>
              <a:ext uri="{FF2B5EF4-FFF2-40B4-BE49-F238E27FC236}">
                <a16:creationId xmlns:a16="http://schemas.microsoft.com/office/drawing/2014/main" id="{DF5DA6E2-278B-4320-BB3B-2501B28B3D5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7915275" cy="44100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2400" dirty="0">
                <a:solidFill>
                  <a:srgbClr val="5F5F5F"/>
                </a:solidFill>
              </a:rPr>
              <a:t>Flip/</a:t>
            </a:r>
            <a:r>
              <a:rPr lang="en-US" altLang="ja-JP" sz="2400" dirty="0" err="1">
                <a:solidFill>
                  <a:srgbClr val="5F5F5F"/>
                </a:solidFill>
              </a:rPr>
              <a:t>src</a:t>
            </a:r>
            <a:r>
              <a:rPr lang="en-US" altLang="ja-JP" sz="2400" dirty="0">
                <a:solidFill>
                  <a:srgbClr val="5F5F5F"/>
                </a:solidFill>
              </a:rPr>
              <a:t>/CMakeLists.txt</a:t>
            </a:r>
            <a:r>
              <a:rPr lang="ja-JP" altLang="en-US" sz="2400" dirty="0">
                <a:solidFill>
                  <a:srgbClr val="5F5F5F"/>
                </a:solidFill>
              </a:rPr>
              <a:t>をメモ帳などで開いて編集する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OpenCV</a:t>
            </a:r>
            <a:r>
              <a:rPr lang="ja-JP" altLang="en-US" sz="2000" dirty="0">
                <a:solidFill>
                  <a:srgbClr val="5F5F5F"/>
                </a:solidFill>
              </a:rPr>
              <a:t>のライブラリ使用のための設定を行う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インクルードファイル、ライブラリ等の検出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ライブラリのリンク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77829" name="Rectangle 11">
            <a:extLst>
              <a:ext uri="{FF2B5EF4-FFF2-40B4-BE49-F238E27FC236}">
                <a16:creationId xmlns:a16="http://schemas.microsoft.com/office/drawing/2014/main" id="{72DD6778-6739-4C64-BCB6-C9483D9197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CMakeLists.txt</a:t>
            </a:r>
            <a:r>
              <a:rPr lang="ja-JP" altLang="en-US" dirty="0">
                <a:solidFill>
                  <a:srgbClr val="5F5F5F"/>
                </a:solidFill>
              </a:rPr>
              <a:t>の編集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0997716-4BF8-44BF-B397-94E543934CDB}"/>
              </a:ext>
            </a:extLst>
          </p:cNvPr>
          <p:cNvSpPr txBox="1"/>
          <p:nvPr/>
        </p:nvSpPr>
        <p:spPr>
          <a:xfrm>
            <a:off x="2124075" y="2618910"/>
            <a:ext cx="4581524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standalone_srcs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FlipComp.cpp)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(OpenCV REQUIRED)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${OPENRTM_VERSION_MAJOR}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LESS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2)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EB6432C8-1E84-4911-B85D-CB9594349664}"/>
              </a:ext>
            </a:extLst>
          </p:cNvPr>
          <p:cNvCxnSpPr/>
          <p:nvPr/>
        </p:nvCxnSpPr>
        <p:spPr>
          <a:xfrm>
            <a:off x="2231740" y="3348515"/>
            <a:ext cx="283531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874197A9-E4EA-4D91-82E3-3047D04A2279}"/>
              </a:ext>
            </a:extLst>
          </p:cNvPr>
          <p:cNvCxnSpPr/>
          <p:nvPr/>
        </p:nvCxnSpPr>
        <p:spPr>
          <a:xfrm>
            <a:off x="3536885" y="279893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2BD539A-931A-4FF3-B19F-0EA13DC41CD2}"/>
              </a:ext>
            </a:extLst>
          </p:cNvPr>
          <p:cNvSpPr txBox="1"/>
          <p:nvPr/>
        </p:nvSpPr>
        <p:spPr>
          <a:xfrm>
            <a:off x="836585" y="4780815"/>
            <a:ext cx="753589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add_dependencies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ALL_IDL_TGT)</a:t>
            </a:r>
          </a:p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${OPENRTM_LIBRARIES}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FE01DD72-2B4C-43B1-A8FD-40733483FA23}"/>
              </a:ext>
            </a:extLst>
          </p:cNvPr>
          <p:cNvSpPr/>
          <p:nvPr/>
        </p:nvSpPr>
        <p:spPr>
          <a:xfrm>
            <a:off x="5427095" y="2944246"/>
            <a:ext cx="1890210" cy="430227"/>
          </a:xfrm>
          <a:prstGeom prst="wedgeRoundRectCallout">
            <a:avLst>
              <a:gd name="adj1" fmla="val -63876"/>
              <a:gd name="adj2" fmla="val 1539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4</a:t>
            </a:r>
            <a:r>
              <a:rPr lang="ja-JP" altLang="en-US" dirty="0">
                <a:solidFill>
                  <a:schemeClr val="tx1"/>
                </a:solidFill>
              </a:rPr>
              <a:t>行目あたりに追加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6E106143-D48F-431B-A573-85157E27A6D9}"/>
              </a:ext>
            </a:extLst>
          </p:cNvPr>
          <p:cNvSpPr/>
          <p:nvPr/>
        </p:nvSpPr>
        <p:spPr>
          <a:xfrm>
            <a:off x="4166955" y="4312511"/>
            <a:ext cx="4055841" cy="430227"/>
          </a:xfrm>
          <a:prstGeom prst="wedgeRoundRectCallout">
            <a:avLst>
              <a:gd name="adj1" fmla="val 20102"/>
              <a:gd name="adj2" fmla="val 10617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solidFill>
                  <a:schemeClr val="tx1"/>
                </a:solidFill>
              </a:rPr>
              <a:t>target_link_libraries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ja-JP" altLang="en-US" dirty="0">
                <a:solidFill>
                  <a:schemeClr val="tx1"/>
                </a:solidFill>
              </a:rPr>
              <a:t>に</a:t>
            </a:r>
            <a:r>
              <a:rPr lang="en-US" altLang="ja-JP" b="1" dirty="0">
                <a:solidFill>
                  <a:schemeClr val="tx1"/>
                </a:solidFill>
              </a:rPr>
              <a:t>${</a:t>
            </a:r>
            <a:r>
              <a:rPr lang="en-US" altLang="ja-JP" b="1" dirty="0" err="1">
                <a:solidFill>
                  <a:schemeClr val="tx1"/>
                </a:solidFill>
              </a:rPr>
              <a:t>OpenCV_LIBS</a:t>
            </a:r>
            <a:r>
              <a:rPr lang="en-US" altLang="ja-JP" b="1" dirty="0">
                <a:solidFill>
                  <a:schemeClr val="tx1"/>
                </a:solidFill>
              </a:rPr>
              <a:t>}</a:t>
            </a:r>
            <a:r>
              <a:rPr lang="ja-JP" altLang="en-US" dirty="0">
                <a:solidFill>
                  <a:schemeClr val="tx1"/>
                </a:solidFill>
              </a:rPr>
              <a:t>を追加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EF9F8BB-2C1E-44D7-9A91-A883A746678B}"/>
              </a:ext>
            </a:extLst>
          </p:cNvPr>
          <p:cNvCxnSpPr>
            <a:cxnSpLocks/>
          </p:cNvCxnSpPr>
          <p:nvPr/>
        </p:nvCxnSpPr>
        <p:spPr>
          <a:xfrm>
            <a:off x="6766698" y="5284985"/>
            <a:ext cx="133907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42C1793-3A2E-4BEE-81B2-A86E0BDEB64F}"/>
              </a:ext>
            </a:extLst>
          </p:cNvPr>
          <p:cNvSpPr txBox="1"/>
          <p:nvPr/>
        </p:nvSpPr>
        <p:spPr>
          <a:xfrm>
            <a:off x="646892" y="5744213"/>
            <a:ext cx="7915275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add_dependencies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 ALL_IDL_TGT)</a:t>
            </a:r>
          </a:p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${OPENRTM_LIBRARIES}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E82C32CC-82C9-4D79-ABD3-95FEA757D813}"/>
              </a:ext>
            </a:extLst>
          </p:cNvPr>
          <p:cNvCxnSpPr>
            <a:cxnSpLocks/>
          </p:cNvCxnSpPr>
          <p:nvPr/>
        </p:nvCxnSpPr>
        <p:spPr>
          <a:xfrm>
            <a:off x="6962775" y="6248383"/>
            <a:ext cx="133907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400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スライド番号プレースホルダ 1">
            <a:extLst>
              <a:ext uri="{FF2B5EF4-FFF2-40B4-BE49-F238E27FC236}">
                <a16:creationId xmlns:a16="http://schemas.microsoft.com/office/drawing/2014/main" id="{1C6C42A1-9302-4783-B86E-7A943A83DE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6848A68-0AC0-4659-AB9B-35C22E2C9AD7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ja-JP" sz="1400"/>
          </a:p>
        </p:txBody>
      </p:sp>
      <p:sp>
        <p:nvSpPr>
          <p:cNvPr id="79875" name="スライド番号プレースホルダ 3">
            <a:extLst>
              <a:ext uri="{FF2B5EF4-FFF2-40B4-BE49-F238E27FC236}">
                <a16:creationId xmlns:a16="http://schemas.microsoft.com/office/drawing/2014/main" id="{D185B128-1D5E-41D8-957F-E1D86F9AA0BE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5A22B5C-2387-4072-A6A5-043984E7BBC6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35</a:t>
            </a:fld>
            <a:endParaRPr lang="en-US" altLang="ja-JP" sz="1400"/>
          </a:p>
        </p:txBody>
      </p:sp>
      <p:sp>
        <p:nvSpPr>
          <p:cNvPr id="79876" name="Rectangle 2">
            <a:extLst>
              <a:ext uri="{FF2B5EF4-FFF2-40B4-BE49-F238E27FC236}">
                <a16:creationId xmlns:a16="http://schemas.microsoft.com/office/drawing/2014/main" id="{B6FE8113-F2C0-47D3-89D7-C5E21739FBE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7915275" cy="44100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2400" dirty="0" err="1">
                <a:solidFill>
                  <a:srgbClr val="5F5F5F"/>
                </a:solidFill>
              </a:rPr>
              <a:t>CMake</a:t>
            </a:r>
            <a:r>
              <a:rPr lang="ja-JP" altLang="en-US" sz="2400" dirty="0">
                <a:solidFill>
                  <a:srgbClr val="5F5F5F"/>
                </a:solidFill>
              </a:rPr>
              <a:t>を使用する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Windows 7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400" dirty="0">
                <a:solidFill>
                  <a:srgbClr val="5F5F5F"/>
                </a:solidFill>
              </a:rPr>
              <a:t>「スタート」→「すべてのプログラム」→「</a:t>
            </a:r>
            <a:r>
              <a:rPr lang="en-US" altLang="ja-JP" sz="1400" dirty="0" err="1">
                <a:solidFill>
                  <a:srgbClr val="5F5F5F"/>
                </a:solidFill>
              </a:rPr>
              <a:t>CMake</a:t>
            </a:r>
            <a:r>
              <a:rPr lang="ja-JP" altLang="en-US" sz="1400" dirty="0">
                <a:solidFill>
                  <a:srgbClr val="5F5F5F"/>
                </a:solidFill>
              </a:rPr>
              <a:t>」→「</a:t>
            </a:r>
            <a:r>
              <a:rPr lang="en-US" altLang="ja-JP" sz="1400" dirty="0" err="1">
                <a:solidFill>
                  <a:srgbClr val="5F5F5F"/>
                </a:solidFill>
              </a:rPr>
              <a:t>CMake</a:t>
            </a:r>
            <a:r>
              <a:rPr lang="en-US" altLang="ja-JP" sz="1400" dirty="0">
                <a:solidFill>
                  <a:srgbClr val="5F5F5F"/>
                </a:solidFill>
              </a:rPr>
              <a:t> (</a:t>
            </a:r>
            <a:r>
              <a:rPr lang="en-US" altLang="ja-JP" sz="1400" dirty="0" err="1">
                <a:solidFill>
                  <a:srgbClr val="5F5F5F"/>
                </a:solidFill>
              </a:rPr>
              <a:t>cmake-gui</a:t>
            </a:r>
            <a:r>
              <a:rPr lang="en-US" altLang="ja-JP" sz="1400" dirty="0">
                <a:solidFill>
                  <a:srgbClr val="5F5F5F"/>
                </a:solidFill>
              </a:rPr>
              <a:t>)</a:t>
            </a:r>
            <a:r>
              <a:rPr lang="ja-JP" altLang="en-US" sz="1400" dirty="0">
                <a:solidFill>
                  <a:srgbClr val="5F5F5F"/>
                </a:solidFill>
              </a:rPr>
              <a:t>」</a:t>
            </a:r>
            <a:endParaRPr lang="en-US" altLang="ja-JP" sz="1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Windows 8.1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400" dirty="0">
                <a:solidFill>
                  <a:srgbClr val="5F5F5F"/>
                </a:solidFill>
              </a:rPr>
              <a:t>「スタート」→「アプリビュー</a:t>
            </a:r>
            <a:r>
              <a:rPr lang="en-US" altLang="ja-JP" sz="1400" dirty="0">
                <a:solidFill>
                  <a:srgbClr val="5F5F5F"/>
                </a:solidFill>
              </a:rPr>
              <a:t>(</a:t>
            </a:r>
            <a:r>
              <a:rPr lang="ja-JP" altLang="en-US" sz="1400" dirty="0">
                <a:solidFill>
                  <a:srgbClr val="5F5F5F"/>
                </a:solidFill>
              </a:rPr>
              <a:t>右下矢印</a:t>
            </a:r>
            <a:r>
              <a:rPr lang="en-US" altLang="ja-JP" sz="1400" dirty="0">
                <a:solidFill>
                  <a:srgbClr val="5F5F5F"/>
                </a:solidFill>
              </a:rPr>
              <a:t>)</a:t>
            </a:r>
            <a:r>
              <a:rPr lang="ja-JP" altLang="en-US" sz="1400" dirty="0">
                <a:solidFill>
                  <a:srgbClr val="5F5F5F"/>
                </a:solidFill>
              </a:rPr>
              <a:t>」→「</a:t>
            </a:r>
            <a:r>
              <a:rPr lang="en-US" altLang="ja-JP" sz="1400" dirty="0" err="1">
                <a:solidFill>
                  <a:srgbClr val="5F5F5F"/>
                </a:solidFill>
              </a:rPr>
              <a:t>CMake</a:t>
            </a:r>
            <a:r>
              <a:rPr lang="ja-JP" altLang="en-US" sz="1400" dirty="0">
                <a:solidFill>
                  <a:srgbClr val="5F5F5F"/>
                </a:solidFill>
              </a:rPr>
              <a:t>」→「</a:t>
            </a:r>
            <a:r>
              <a:rPr lang="en-US" altLang="ja-JP" sz="1400" dirty="0" err="1">
                <a:solidFill>
                  <a:srgbClr val="5F5F5F"/>
                </a:solidFill>
              </a:rPr>
              <a:t>CMake</a:t>
            </a:r>
            <a:r>
              <a:rPr lang="en-US" altLang="ja-JP" sz="1400" dirty="0">
                <a:solidFill>
                  <a:srgbClr val="5F5F5F"/>
                </a:solidFill>
              </a:rPr>
              <a:t> (</a:t>
            </a:r>
            <a:r>
              <a:rPr lang="en-US" altLang="ja-JP" sz="1400" dirty="0" err="1">
                <a:solidFill>
                  <a:srgbClr val="5F5F5F"/>
                </a:solidFill>
              </a:rPr>
              <a:t>cmake-gui</a:t>
            </a:r>
            <a:r>
              <a:rPr lang="en-US" altLang="ja-JP" sz="1400" dirty="0">
                <a:solidFill>
                  <a:srgbClr val="5F5F5F"/>
                </a:solidFill>
              </a:rPr>
              <a:t>)</a:t>
            </a:r>
            <a:r>
              <a:rPr lang="ja-JP" altLang="en-US" sz="1400" dirty="0">
                <a:solidFill>
                  <a:srgbClr val="5F5F5F"/>
                </a:solidFill>
              </a:rPr>
              <a:t>」</a:t>
            </a:r>
            <a:endParaRPr lang="en-US" altLang="ja-JP" sz="1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Windows 10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400" dirty="0">
                <a:solidFill>
                  <a:srgbClr val="5F5F5F"/>
                </a:solidFill>
              </a:rPr>
              <a:t>左下の「ここに入力して検索」に</a:t>
            </a:r>
            <a:r>
              <a:rPr lang="en-US" altLang="ja-JP" sz="1400" dirty="0" err="1">
                <a:solidFill>
                  <a:srgbClr val="5F5F5F"/>
                </a:solidFill>
              </a:rPr>
              <a:t>CMake</a:t>
            </a:r>
            <a:r>
              <a:rPr lang="ja-JP" altLang="en-US" sz="1400" dirty="0">
                <a:solidFill>
                  <a:srgbClr val="5F5F5F"/>
                </a:solidFill>
              </a:rPr>
              <a:t>と入力して表示された</a:t>
            </a:r>
            <a:r>
              <a:rPr lang="en-US" altLang="ja-JP" sz="1400" dirty="0" err="1">
                <a:solidFill>
                  <a:srgbClr val="5F5F5F"/>
                </a:solidFill>
              </a:rPr>
              <a:t>CMake</a:t>
            </a:r>
            <a:r>
              <a:rPr lang="en-US" altLang="ja-JP" sz="1400" dirty="0">
                <a:solidFill>
                  <a:srgbClr val="5F5F5F"/>
                </a:solidFill>
              </a:rPr>
              <a:t>(</a:t>
            </a:r>
            <a:r>
              <a:rPr lang="en-US" altLang="ja-JP" sz="1400" dirty="0" err="1">
                <a:solidFill>
                  <a:srgbClr val="5F5F5F"/>
                </a:solidFill>
              </a:rPr>
              <a:t>cmake-gui</a:t>
            </a:r>
            <a:r>
              <a:rPr lang="en-US" altLang="ja-JP" sz="1400" dirty="0">
                <a:solidFill>
                  <a:srgbClr val="5F5F5F"/>
                </a:solidFill>
              </a:rPr>
              <a:t>)</a:t>
            </a:r>
            <a:r>
              <a:rPr lang="ja-JP" altLang="en-US" sz="1400" dirty="0">
                <a:solidFill>
                  <a:srgbClr val="5F5F5F"/>
                </a:solidFill>
              </a:rPr>
              <a:t>を起動</a:t>
            </a:r>
            <a:endParaRPr lang="en-US" altLang="ja-JP" sz="1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Ubuntu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400" dirty="0">
                <a:solidFill>
                  <a:srgbClr val="5F5F5F"/>
                </a:solidFill>
              </a:rPr>
              <a:t>コマンドで「</a:t>
            </a:r>
            <a:r>
              <a:rPr lang="en-US" altLang="ja-JP" sz="1400" dirty="0" err="1">
                <a:solidFill>
                  <a:srgbClr val="5F5F5F"/>
                </a:solidFill>
              </a:rPr>
              <a:t>cmake-gui</a:t>
            </a:r>
            <a:r>
              <a:rPr lang="ja-JP" altLang="en-US" sz="1400" dirty="0">
                <a:solidFill>
                  <a:srgbClr val="5F5F5F"/>
                </a:solidFill>
              </a:rPr>
              <a:t>」を入力</a:t>
            </a:r>
            <a:endParaRPr lang="en-US" altLang="ja-JP" sz="1800" dirty="0">
              <a:solidFill>
                <a:srgbClr val="5F5F5F"/>
              </a:solidFill>
            </a:endParaRPr>
          </a:p>
        </p:txBody>
      </p:sp>
      <p:sp>
        <p:nvSpPr>
          <p:cNvPr id="79877" name="Rectangle 11">
            <a:extLst>
              <a:ext uri="{FF2B5EF4-FFF2-40B4-BE49-F238E27FC236}">
                <a16:creationId xmlns:a16="http://schemas.microsoft.com/office/drawing/2014/main" id="{9C66AE48-D6C9-430D-A976-866E6D10171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ビルドに必要なファイルの生成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79878" name="図 1">
            <a:extLst>
              <a:ext uri="{FF2B5EF4-FFF2-40B4-BE49-F238E27FC236}">
                <a16:creationId xmlns:a16="http://schemas.microsoft.com/office/drawing/2014/main" id="{3FA7087A-4D06-4447-B84E-1146B28B1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3159125"/>
            <a:ext cx="2940050" cy="304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641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36</a:t>
            </a:fld>
            <a:endParaRPr lang="en-US" altLang="ja-JP" sz="1400"/>
          </a:p>
        </p:txBody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FCDAA210-A0EF-4452-AF7C-2950D6B5A9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7915275" cy="25193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2000">
                <a:solidFill>
                  <a:srgbClr val="5F5F5F"/>
                </a:solidFill>
              </a:rPr>
              <a:t>Windows 8.1</a:t>
            </a:r>
          </a:p>
          <a:p>
            <a:pPr lvl="1" eaLnBrk="1" hangingPunct="1">
              <a:lnSpc>
                <a:spcPct val="80000"/>
              </a:lnSpc>
            </a:pPr>
            <a:endParaRPr lang="en-US" altLang="ja-JP" sz="80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200">
              <a:solidFill>
                <a:srgbClr val="5F5F5F"/>
              </a:solidFill>
            </a:endParaRPr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cmake-gui</a:t>
            </a:r>
            <a:r>
              <a:rPr lang="ja-JP" altLang="en-US" dirty="0">
                <a:solidFill>
                  <a:srgbClr val="5F5F5F"/>
                </a:solidFill>
              </a:rPr>
              <a:t>の起動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3558" name="図 1">
            <a:extLst>
              <a:ext uri="{FF2B5EF4-FFF2-40B4-BE49-F238E27FC236}">
                <a16:creationId xmlns:a16="http://schemas.microsoft.com/office/drawing/2014/main" id="{5F8A6BA8-2667-468F-9093-C4D6D5979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2924175"/>
            <a:ext cx="2535238" cy="17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図 3">
            <a:extLst>
              <a:ext uri="{FF2B5EF4-FFF2-40B4-BE49-F238E27FC236}">
                <a16:creationId xmlns:a16="http://schemas.microsoft.com/office/drawing/2014/main" id="{BED6D3FF-D6E2-4137-83CE-E1951F65D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0" y="2220913"/>
            <a:ext cx="269557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右矢印 5">
            <a:extLst>
              <a:ext uri="{FF2B5EF4-FFF2-40B4-BE49-F238E27FC236}">
                <a16:creationId xmlns:a16="http://schemas.microsoft.com/office/drawing/2014/main" id="{DBD1FF24-2AA6-4BE5-B0BA-748BEBF11329}"/>
              </a:ext>
            </a:extLst>
          </p:cNvPr>
          <p:cNvSpPr/>
          <p:nvPr/>
        </p:nvSpPr>
        <p:spPr>
          <a:xfrm>
            <a:off x="2651125" y="2638425"/>
            <a:ext cx="433388" cy="14398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4C7012CB-A83D-4126-924D-EB8B8FD288C6}"/>
              </a:ext>
            </a:extLst>
          </p:cNvPr>
          <p:cNvSpPr/>
          <p:nvPr/>
        </p:nvSpPr>
        <p:spPr>
          <a:xfrm>
            <a:off x="6121400" y="2660650"/>
            <a:ext cx="433388" cy="14398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562" name="正方形/長方形 8">
            <a:extLst>
              <a:ext uri="{FF2B5EF4-FFF2-40B4-BE49-F238E27FC236}">
                <a16:creationId xmlns:a16="http://schemas.microsoft.com/office/drawing/2014/main" id="{10A0E377-1EB7-4B60-853C-E66578647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000" y="1797050"/>
            <a:ext cx="108743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ja-JP" altLang="en-US" sz="1400">
                <a:solidFill>
                  <a:srgbClr val="5F5F5F"/>
                </a:solidFill>
              </a:rPr>
              <a:t>デスクトップ</a:t>
            </a:r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23563" name="正方形/長方形 17">
            <a:extLst>
              <a:ext uri="{FF2B5EF4-FFF2-40B4-BE49-F238E27FC236}">
                <a16:creationId xmlns:a16="http://schemas.microsoft.com/office/drawing/2014/main" id="{635BF28E-2AE7-433D-A573-CA4574C0A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2725" y="1797050"/>
            <a:ext cx="11350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ja-JP" altLang="en-US" sz="1400">
                <a:solidFill>
                  <a:srgbClr val="5F5F5F"/>
                </a:solidFill>
              </a:rPr>
              <a:t>スタート画面</a:t>
            </a:r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23564" name="正方形/長方形 18">
            <a:extLst>
              <a:ext uri="{FF2B5EF4-FFF2-40B4-BE49-F238E27FC236}">
                <a16:creationId xmlns:a16="http://schemas.microsoft.com/office/drawing/2014/main" id="{68254503-BA0F-4897-A308-4A3ECA652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3575" y="1781175"/>
            <a:ext cx="1114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ja-JP" altLang="en-US" sz="1400">
                <a:solidFill>
                  <a:schemeClr val="tx1"/>
                </a:solidFill>
              </a:rPr>
              <a:t>アプリビュー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C14186B-FD08-45E3-82AF-92A3304B5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470" y="2762772"/>
            <a:ext cx="2433030" cy="16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8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37</a:t>
            </a:fld>
            <a:endParaRPr lang="en-US" altLang="ja-JP" sz="1400"/>
          </a:p>
        </p:txBody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FCDAA210-A0EF-4452-AF7C-2950D6B5A9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7915275" cy="25193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Windows 10</a:t>
            </a:r>
          </a:p>
          <a:p>
            <a:pPr lvl="1" eaLnBrk="1" hangingPunct="1">
              <a:lnSpc>
                <a:spcPct val="80000"/>
              </a:lnSpc>
            </a:pPr>
            <a:endParaRPr lang="en-US" altLang="ja-JP" sz="8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200" dirty="0">
              <a:solidFill>
                <a:srgbClr val="5F5F5F"/>
              </a:solidFill>
            </a:endParaRP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DB6297F-BA19-45FB-8547-EAFDD5E32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 err="1">
                <a:solidFill>
                  <a:srgbClr val="5F5F5F"/>
                </a:solidFill>
              </a:rPr>
              <a:t>cmake-gui</a:t>
            </a:r>
            <a:r>
              <a:rPr lang="ja-JP" altLang="en-US" kern="0" dirty="0">
                <a:solidFill>
                  <a:srgbClr val="5F5F5F"/>
                </a:solidFill>
              </a:rPr>
              <a:t>の起動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17B9B69-C0F2-4852-BE70-54865F572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334" y="1588296"/>
            <a:ext cx="3143014" cy="4987129"/>
          </a:xfrm>
          <a:prstGeom prst="rect">
            <a:avLst/>
          </a:prstGeom>
        </p:spPr>
      </p:pic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FF6105B1-2DC2-4028-AD0A-78C17BECAF42}"/>
              </a:ext>
            </a:extLst>
          </p:cNvPr>
          <p:cNvSpPr/>
          <p:nvPr/>
        </p:nvSpPr>
        <p:spPr>
          <a:xfrm>
            <a:off x="386535" y="5454225"/>
            <a:ext cx="2655295" cy="855095"/>
          </a:xfrm>
          <a:prstGeom prst="wedgeRectCallout">
            <a:avLst>
              <a:gd name="adj1" fmla="val 69415"/>
              <a:gd name="adj2" fmla="val 42450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800" dirty="0">
                <a:solidFill>
                  <a:schemeClr val="tx1"/>
                </a:solidFill>
              </a:rPr>
              <a:t>左下の「ここに入力して検索」に「</a:t>
            </a:r>
            <a:r>
              <a:rPr lang="en-US" altLang="ja-JP" sz="1800" dirty="0" err="1">
                <a:solidFill>
                  <a:schemeClr val="tx1"/>
                </a:solidFill>
              </a:rPr>
              <a:t>cmake</a:t>
            </a:r>
            <a:r>
              <a:rPr lang="ja-JP" altLang="en-US" sz="1800" dirty="0">
                <a:solidFill>
                  <a:schemeClr val="tx1"/>
                </a:solidFill>
              </a:rPr>
              <a:t>」と入力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934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A441EF9-0740-4D16-B4E7-98680206B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045" y="2783808"/>
            <a:ext cx="3619667" cy="2850229"/>
          </a:xfrm>
          <a:prstGeom prst="rect">
            <a:avLst/>
          </a:prstGeom>
        </p:spPr>
      </p:pic>
      <p:sp>
        <p:nvSpPr>
          <p:cNvPr id="81922" name="スライド番号プレースホルダ 1">
            <a:extLst>
              <a:ext uri="{FF2B5EF4-FFF2-40B4-BE49-F238E27FC236}">
                <a16:creationId xmlns:a16="http://schemas.microsoft.com/office/drawing/2014/main" id="{78A818D1-0448-4A70-93DE-50CD9561F4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6A0A761-19C9-4596-A285-230C8AF2CCC5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ja-JP" sz="1400"/>
          </a:p>
        </p:txBody>
      </p:sp>
      <p:sp>
        <p:nvSpPr>
          <p:cNvPr id="81923" name="スライド番号プレースホルダ 3">
            <a:extLst>
              <a:ext uri="{FF2B5EF4-FFF2-40B4-BE49-F238E27FC236}">
                <a16:creationId xmlns:a16="http://schemas.microsoft.com/office/drawing/2014/main" id="{565FD445-5A32-40A0-B325-DEE297C92C0D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4A7D7B0-B6CD-475A-A14B-62F346694291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38</a:t>
            </a:fld>
            <a:endParaRPr lang="en-US" altLang="ja-JP" sz="1400"/>
          </a:p>
        </p:txBody>
      </p:sp>
      <p:sp>
        <p:nvSpPr>
          <p:cNvPr id="81924" name="Rectangle 11">
            <a:extLst>
              <a:ext uri="{FF2B5EF4-FFF2-40B4-BE49-F238E27FC236}">
                <a16:creationId xmlns:a16="http://schemas.microsoft.com/office/drawing/2014/main" id="{08C47F8C-229C-42BB-AB66-63FE6FCA95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ビルドに必要なファイルの生成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9D765FA-BD4E-4C2E-BD66-AD395C037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255000" cy="120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b="1" kern="0" dirty="0">
                <a:solidFill>
                  <a:srgbClr val="FF0000"/>
                </a:solidFill>
              </a:rPr>
              <a:t>CMakeLists.txt</a:t>
            </a:r>
            <a:r>
              <a:rPr lang="ja-JP" altLang="en-US" sz="2400" kern="0" dirty="0">
                <a:solidFill>
                  <a:srgbClr val="5F5F5F"/>
                </a:solidFill>
              </a:rPr>
              <a:t>を</a:t>
            </a:r>
            <a:r>
              <a:rPr lang="en-US" altLang="ja-JP" sz="2400" kern="0" dirty="0" err="1">
                <a:solidFill>
                  <a:srgbClr val="5F5F5F"/>
                </a:solidFill>
              </a:rPr>
              <a:t>cmake-gui</a:t>
            </a:r>
            <a:r>
              <a:rPr lang="ja-JP" altLang="en-US" sz="2400" kern="0" dirty="0">
                <a:solidFill>
                  <a:srgbClr val="5F5F5F"/>
                </a:solidFill>
              </a:rPr>
              <a:t>にドラッグアンドドロップ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CMakeLists.txt</a:t>
            </a:r>
            <a:r>
              <a:rPr lang="ja-JP" altLang="en-US" sz="1800" kern="0" dirty="0">
                <a:solidFill>
                  <a:srgbClr val="5F5F5F"/>
                </a:solidFill>
              </a:rPr>
              <a:t>は</a:t>
            </a:r>
            <a:r>
              <a:rPr lang="en-US" altLang="ja-JP" sz="1800" kern="0" dirty="0">
                <a:solidFill>
                  <a:srgbClr val="5F5F5F"/>
                </a:solidFill>
              </a:rPr>
              <a:t>RTC Builder</a:t>
            </a:r>
            <a:r>
              <a:rPr lang="ja-JP" altLang="en-US" sz="1800" kern="0" dirty="0">
                <a:solidFill>
                  <a:srgbClr val="5F5F5F"/>
                </a:solidFill>
              </a:rPr>
              <a:t>で生成したプロジェクトのフォルダ</a:t>
            </a:r>
            <a:r>
              <a:rPr lang="en-US" altLang="ja-JP" sz="1800" kern="0" dirty="0">
                <a:solidFill>
                  <a:srgbClr val="5F5F5F"/>
                </a:solidFill>
              </a:rPr>
              <a:t> 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例： </a:t>
            </a:r>
            <a:r>
              <a:rPr lang="en-US" altLang="ja-JP" sz="1600" kern="0" dirty="0">
                <a:solidFill>
                  <a:srgbClr val="5F5F5F"/>
                </a:solidFill>
              </a:rPr>
              <a:t>C:\workspace\Flip)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※</a:t>
            </a:r>
            <a:r>
              <a:rPr lang="ja-JP" altLang="en-US" sz="1600" kern="0" dirty="0">
                <a:solidFill>
                  <a:srgbClr val="5F5F5F"/>
                </a:solidFill>
              </a:rPr>
              <a:t>先ほど編集した</a:t>
            </a:r>
            <a:r>
              <a:rPr lang="en-US" altLang="ja-JP" sz="1600" b="1" kern="0" dirty="0" err="1">
                <a:solidFill>
                  <a:srgbClr val="5F5F5F"/>
                </a:solidFill>
              </a:rPr>
              <a:t>src</a:t>
            </a:r>
            <a:r>
              <a:rPr lang="en-US" altLang="ja-JP" sz="1600" b="1" kern="0" dirty="0">
                <a:solidFill>
                  <a:srgbClr val="5F5F5F"/>
                </a:solidFill>
              </a:rPr>
              <a:t>/CMakeLists.txt</a:t>
            </a:r>
            <a:r>
              <a:rPr lang="ja-JP" altLang="en-US" sz="1600" b="1" kern="0" dirty="0">
                <a:solidFill>
                  <a:srgbClr val="5F5F5F"/>
                </a:solidFill>
              </a:rPr>
              <a:t>ではなく</a:t>
            </a:r>
            <a:r>
              <a:rPr lang="ja-JP" altLang="en-US" sz="1600" kern="0" dirty="0">
                <a:solidFill>
                  <a:srgbClr val="5F5F5F"/>
                </a:solidFill>
              </a:rPr>
              <a:t>、一つ上のディレクトリのファイル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AD65C3B-0078-4CD4-87C9-34B1C18AC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48" y="2427051"/>
            <a:ext cx="3604586" cy="2624082"/>
          </a:xfrm>
          <a:prstGeom prst="rect">
            <a:avLst/>
          </a:prstGeom>
        </p:spPr>
      </p:pic>
      <p:sp>
        <p:nvSpPr>
          <p:cNvPr id="10" name="矢印: 下カーブ 9">
            <a:extLst>
              <a:ext uri="{FF2B5EF4-FFF2-40B4-BE49-F238E27FC236}">
                <a16:creationId xmlns:a16="http://schemas.microsoft.com/office/drawing/2014/main" id="{DFE8E929-7268-44DE-9BC6-A4C1184BAD11}"/>
              </a:ext>
            </a:extLst>
          </p:cNvPr>
          <p:cNvSpPr/>
          <p:nvPr/>
        </p:nvSpPr>
        <p:spPr>
          <a:xfrm>
            <a:off x="2593769" y="3582221"/>
            <a:ext cx="3359650" cy="647272"/>
          </a:xfrm>
          <a:prstGeom prst="curved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EE9C8F7-A3A0-4400-B754-D03C34AA8456}"/>
              </a:ext>
            </a:extLst>
          </p:cNvPr>
          <p:cNvSpPr txBox="1"/>
          <p:nvPr/>
        </p:nvSpPr>
        <p:spPr>
          <a:xfrm>
            <a:off x="3512641" y="3085731"/>
            <a:ext cx="19902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800" dirty="0"/>
              <a:t>ドラッグ＆ドロップ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82034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スライド番号プレースホルダ 1">
            <a:extLst>
              <a:ext uri="{FF2B5EF4-FFF2-40B4-BE49-F238E27FC236}">
                <a16:creationId xmlns:a16="http://schemas.microsoft.com/office/drawing/2014/main" id="{C931D5E2-EA04-4DA2-A9B6-AEFB43687B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4D8F5E4-9359-4626-AA1E-120C9AF8FA5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ja-JP" sz="1400"/>
          </a:p>
        </p:txBody>
      </p:sp>
      <p:sp>
        <p:nvSpPr>
          <p:cNvPr id="83971" name="スライド番号プレースホルダ 3">
            <a:extLst>
              <a:ext uri="{FF2B5EF4-FFF2-40B4-BE49-F238E27FC236}">
                <a16:creationId xmlns:a16="http://schemas.microsoft.com/office/drawing/2014/main" id="{ADC7BA6B-4BEB-4DB1-83F8-870DC82EE0FB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3176632-F861-4F58-8B33-54E7A7AE2D37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39</a:t>
            </a:fld>
            <a:endParaRPr lang="en-US" altLang="ja-JP" sz="1400"/>
          </a:p>
        </p:txBody>
      </p:sp>
      <p:sp>
        <p:nvSpPr>
          <p:cNvPr id="83972" name="Rectangle 11">
            <a:extLst>
              <a:ext uri="{FF2B5EF4-FFF2-40B4-BE49-F238E27FC236}">
                <a16:creationId xmlns:a16="http://schemas.microsoft.com/office/drawing/2014/main" id="{08BEF967-7964-44DF-8172-5501A3E7391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ビルドに必要なファイルの生成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FF57B34-3206-4816-A4AD-28AE15705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497" y="1159540"/>
            <a:ext cx="6845908" cy="5390663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5EEEF09-BB15-4615-A886-824C3636AF7F}"/>
              </a:ext>
            </a:extLst>
          </p:cNvPr>
          <p:cNvSpPr/>
          <p:nvPr/>
        </p:nvSpPr>
        <p:spPr>
          <a:xfrm>
            <a:off x="1371497" y="2023127"/>
            <a:ext cx="6080823" cy="2807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901FE03B-E08B-4E24-9888-E7D8D89D94B1}"/>
              </a:ext>
            </a:extLst>
          </p:cNvPr>
          <p:cNvSpPr/>
          <p:nvPr/>
        </p:nvSpPr>
        <p:spPr>
          <a:xfrm>
            <a:off x="2876963" y="2753925"/>
            <a:ext cx="4570362" cy="945105"/>
          </a:xfrm>
          <a:prstGeom prst="wedgeRoundRectCallout">
            <a:avLst>
              <a:gd name="adj1" fmla="val -45532"/>
              <a:gd name="adj2" fmla="val -9108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ソリューションファイル等を生成するフォルダを指定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(</a:t>
            </a:r>
            <a:r>
              <a:rPr lang="ja-JP" altLang="en-US" dirty="0">
                <a:solidFill>
                  <a:schemeClr val="tx1"/>
                </a:solidFill>
              </a:rPr>
              <a:t>例：</a:t>
            </a:r>
            <a:r>
              <a:rPr lang="en-US" altLang="ja-JP" dirty="0">
                <a:solidFill>
                  <a:srgbClr val="0070C0"/>
                </a:solidFill>
              </a:rPr>
              <a:t>C:/workspace/Flip/build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ドラッグアンドドロップした場合は後ろに「</a:t>
            </a:r>
            <a:r>
              <a:rPr lang="en-US" altLang="ja-JP" dirty="0">
                <a:solidFill>
                  <a:schemeClr val="tx1"/>
                </a:solidFill>
              </a:rPr>
              <a:t>/build</a:t>
            </a:r>
            <a:r>
              <a:rPr lang="ja-JP" altLang="en-US" dirty="0">
                <a:solidFill>
                  <a:schemeClr val="tx1"/>
                </a:solidFill>
              </a:rPr>
              <a:t>を追加」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何かトラブルが発生した場合はこのフォルダを削除する</a:t>
            </a:r>
          </a:p>
        </p:txBody>
      </p:sp>
    </p:spTree>
    <p:extLst>
      <p:ext uri="{BB962C8B-B14F-4D97-AF65-F5344CB8AC3E}">
        <p14:creationId xmlns:p14="http://schemas.microsoft.com/office/powerpoint/2010/main" val="4262794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スライド番号プレースホルダ 1">
            <a:extLst>
              <a:ext uri="{FF2B5EF4-FFF2-40B4-BE49-F238E27FC236}">
                <a16:creationId xmlns:a16="http://schemas.microsoft.com/office/drawing/2014/main" id="{BDB58E38-D6F7-4B01-9B64-99D735B928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643181F-F275-40C1-9246-BE457895C260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16387" name="スライド番号プレースホルダ 3">
            <a:extLst>
              <a:ext uri="{FF2B5EF4-FFF2-40B4-BE49-F238E27FC236}">
                <a16:creationId xmlns:a16="http://schemas.microsoft.com/office/drawing/2014/main" id="{6FD137C1-6342-4CE1-87DA-892C8AB15AB1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E53793A-1C55-4FF8-BCF1-755E863B13C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16388" name="Rectangle 2">
            <a:extLst>
              <a:ext uri="{FF2B5EF4-FFF2-40B4-BE49-F238E27FC236}">
                <a16:creationId xmlns:a16="http://schemas.microsoft.com/office/drawing/2014/main" id="{C5F890FC-7263-4A5A-9C96-D77C6D0D43A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888" y="1714500"/>
            <a:ext cx="7915275" cy="44100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2400" dirty="0">
                <a:solidFill>
                  <a:srgbClr val="5F5F5F"/>
                </a:solidFill>
              </a:rPr>
              <a:t>RTC Builder</a:t>
            </a:r>
            <a:r>
              <a:rPr lang="ja-JP" altLang="en-US" sz="2400" dirty="0">
                <a:solidFill>
                  <a:srgbClr val="5F5F5F"/>
                </a:solidFill>
              </a:rPr>
              <a:t>によるソースコード等のひな型の作成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ソースコードの編集、ビルド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dirty="0">
                <a:solidFill>
                  <a:srgbClr val="5F5F5F"/>
                </a:solidFill>
              </a:rPr>
              <a:t>ビルドに必要な各種ファイルを生成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dirty="0" err="1">
                <a:solidFill>
                  <a:srgbClr val="5F5F5F"/>
                </a:solidFill>
              </a:rPr>
              <a:t>CMake</a:t>
            </a:r>
            <a:r>
              <a:rPr lang="ja-JP" altLang="en-US" sz="1600" dirty="0">
                <a:solidFill>
                  <a:srgbClr val="5F5F5F"/>
                </a:solidFill>
              </a:rPr>
              <a:t>により各種ファイル生成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dirty="0">
                <a:solidFill>
                  <a:srgbClr val="5F5F5F"/>
                </a:solidFill>
              </a:rPr>
              <a:t>ソースコードの編集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dirty="0" err="1">
                <a:solidFill>
                  <a:srgbClr val="5F5F5F"/>
                </a:solidFill>
              </a:rPr>
              <a:t>Flip.h</a:t>
            </a:r>
            <a:r>
              <a:rPr lang="ja-JP" altLang="en-US" sz="1600" dirty="0">
                <a:solidFill>
                  <a:srgbClr val="5F5F5F"/>
                </a:solidFill>
              </a:rPr>
              <a:t>、</a:t>
            </a:r>
            <a:r>
              <a:rPr lang="en-US" altLang="ja-JP" sz="1600" dirty="0">
                <a:solidFill>
                  <a:srgbClr val="5F5F5F"/>
                </a:solidFill>
              </a:rPr>
              <a:t> Flip.cpp</a:t>
            </a:r>
            <a:r>
              <a:rPr lang="ja-JP" altLang="en-US" sz="1600" dirty="0">
                <a:solidFill>
                  <a:srgbClr val="5F5F5F"/>
                </a:solidFill>
              </a:rPr>
              <a:t>の編集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dirty="0">
                <a:solidFill>
                  <a:srgbClr val="5F5F5F"/>
                </a:solidFill>
              </a:rPr>
              <a:t>ビルド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dirty="0">
                <a:solidFill>
                  <a:srgbClr val="5F5F5F"/>
                </a:solidFill>
              </a:rPr>
              <a:t>Visual Studio</a:t>
            </a:r>
            <a:r>
              <a:rPr lang="ja-JP" altLang="en-US" sz="1600" dirty="0" err="1">
                <a:solidFill>
                  <a:srgbClr val="5F5F5F"/>
                </a:solidFill>
              </a:rPr>
              <a:t>、</a:t>
            </a:r>
            <a:r>
              <a:rPr lang="en-US" altLang="ja-JP" sz="1600" dirty="0">
                <a:solidFill>
                  <a:srgbClr val="5F5F5F"/>
                </a:solidFill>
              </a:rPr>
              <a:t>Code::Blocks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ja-JP" sz="2400" dirty="0">
                <a:solidFill>
                  <a:srgbClr val="5F5F5F"/>
                </a:solidFill>
              </a:rPr>
              <a:t>RT</a:t>
            </a:r>
            <a:r>
              <a:rPr lang="ja-JP" altLang="en-US" sz="2400" dirty="0">
                <a:solidFill>
                  <a:srgbClr val="5F5F5F"/>
                </a:solidFill>
              </a:rPr>
              <a:t>システムエディタによる</a:t>
            </a:r>
            <a:r>
              <a:rPr lang="en-US" altLang="ja-JP" sz="2400" dirty="0">
                <a:solidFill>
                  <a:srgbClr val="5F5F5F"/>
                </a:solidFill>
              </a:rPr>
              <a:t>RT</a:t>
            </a:r>
            <a:r>
              <a:rPr lang="ja-JP" altLang="en-US" sz="2400" dirty="0">
                <a:solidFill>
                  <a:srgbClr val="5F5F5F"/>
                </a:solidFill>
              </a:rPr>
              <a:t>システム作成、動作確認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RT</a:t>
            </a:r>
            <a:r>
              <a:rPr lang="ja-JP" altLang="en-US" sz="2000" dirty="0">
                <a:solidFill>
                  <a:srgbClr val="5F5F5F"/>
                </a:solidFill>
              </a:rPr>
              <a:t>システム作成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データポート接続、コンフィギュレーションパラメータ設定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16389" name="Rectangle 11">
            <a:extLst>
              <a:ext uri="{FF2B5EF4-FFF2-40B4-BE49-F238E27FC236}">
                <a16:creationId xmlns:a16="http://schemas.microsoft.com/office/drawing/2014/main" id="{9FC9F259-4472-4103-AD57-4B7329D2A43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全体の手順</a:t>
            </a:r>
            <a:endParaRPr lang="en-US" altLang="ja-JP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034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スライド番号プレースホルダ 1">
            <a:extLst>
              <a:ext uri="{FF2B5EF4-FFF2-40B4-BE49-F238E27FC236}">
                <a16:creationId xmlns:a16="http://schemas.microsoft.com/office/drawing/2014/main" id="{37088E61-AD62-441E-ADFA-84857D1156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A2FA997-FBBF-4424-8D8A-3DB23DFD5FE2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ja-JP" sz="1400"/>
          </a:p>
        </p:txBody>
      </p:sp>
      <p:sp>
        <p:nvSpPr>
          <p:cNvPr id="86019" name="スライド番号プレースホルダ 3">
            <a:extLst>
              <a:ext uri="{FF2B5EF4-FFF2-40B4-BE49-F238E27FC236}">
                <a16:creationId xmlns:a16="http://schemas.microsoft.com/office/drawing/2014/main" id="{A0B9D586-C880-45ED-9722-131E393BB186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9C0BD8F-744A-4749-9FBE-180522E56DA6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40</a:t>
            </a:fld>
            <a:endParaRPr lang="en-US" altLang="ja-JP" sz="1400"/>
          </a:p>
        </p:txBody>
      </p:sp>
      <p:sp>
        <p:nvSpPr>
          <p:cNvPr id="86020" name="Rectangle 11">
            <a:extLst>
              <a:ext uri="{FF2B5EF4-FFF2-40B4-BE49-F238E27FC236}">
                <a16:creationId xmlns:a16="http://schemas.microsoft.com/office/drawing/2014/main" id="{DA9FA7E0-79FB-4A9C-9671-B08096D3D38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ビルドに必要なファイルの生成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E516F95-3174-4068-B2E0-58D5F6A1E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8" y="2033845"/>
            <a:ext cx="4174307" cy="3286969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503676A-E9D3-4A74-A170-6CC7581FD533}"/>
              </a:ext>
            </a:extLst>
          </p:cNvPr>
          <p:cNvSpPr/>
          <p:nvPr/>
        </p:nvSpPr>
        <p:spPr>
          <a:xfrm>
            <a:off x="195335" y="3712410"/>
            <a:ext cx="453136" cy="174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05DEDE4A-3B4A-4C16-8ED2-099ADA00F4E4}"/>
              </a:ext>
            </a:extLst>
          </p:cNvPr>
          <p:cNvSpPr/>
          <p:nvPr/>
        </p:nvSpPr>
        <p:spPr>
          <a:xfrm>
            <a:off x="157498" y="4239725"/>
            <a:ext cx="3296097" cy="865188"/>
          </a:xfrm>
          <a:prstGeom prst="wedgeRoundRectCallout">
            <a:avLst>
              <a:gd name="adj1" fmla="val -45532"/>
              <a:gd name="adj2" fmla="val -9108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Configure</a:t>
            </a:r>
            <a:r>
              <a:rPr kumimoji="1" lang="ja-JP" altLang="en-US" dirty="0">
                <a:solidFill>
                  <a:schemeClr val="tx1"/>
                </a:solidFill>
              </a:rPr>
              <a:t>ボタンを押す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コンパイルに必要な情報の収集</a:t>
            </a:r>
            <a:r>
              <a:rPr lang="en-US" altLang="ja-JP" dirty="0">
                <a:solidFill>
                  <a:schemeClr val="tx1"/>
                </a:solidFill>
              </a:rPr>
              <a:t>(</a:t>
            </a:r>
            <a:r>
              <a:rPr lang="ja-JP" altLang="en-US" dirty="0">
                <a:solidFill>
                  <a:schemeClr val="tx1"/>
                </a:solidFill>
              </a:rPr>
              <a:t>必要なライブラリの検出など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  <a:r>
              <a:rPr lang="ja-JP" altLang="en-US" dirty="0">
                <a:solidFill>
                  <a:schemeClr val="tx1"/>
                </a:solidFill>
              </a:rPr>
              <a:t>を行う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AF7BE2D-5D91-48DD-87A7-F63BB92B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895838"/>
            <a:ext cx="3261643" cy="1348857"/>
          </a:xfrm>
          <a:prstGeom prst="rect">
            <a:avLst/>
          </a:prstGeom>
        </p:spPr>
      </p:pic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7E52E50F-FC1F-415A-8F4C-A535DAB4FDA9}"/>
              </a:ext>
            </a:extLst>
          </p:cNvPr>
          <p:cNvSpPr/>
          <p:nvPr/>
        </p:nvSpPr>
        <p:spPr>
          <a:xfrm>
            <a:off x="4941100" y="4392125"/>
            <a:ext cx="3530277" cy="588121"/>
          </a:xfrm>
          <a:prstGeom prst="wedgeRoundRectCallout">
            <a:avLst>
              <a:gd name="adj1" fmla="val 2764"/>
              <a:gd name="adj2" fmla="val -8136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Build</a:t>
            </a:r>
            <a:r>
              <a:rPr kumimoji="1" lang="ja-JP" altLang="en-US" dirty="0">
                <a:solidFill>
                  <a:schemeClr val="tx1"/>
                </a:solidFill>
              </a:rPr>
              <a:t>フォルダが存在しない場合は作成するかどうか確認してくるため「</a:t>
            </a:r>
            <a:r>
              <a:rPr kumimoji="1" lang="en-US" altLang="ja-JP" dirty="0">
                <a:solidFill>
                  <a:schemeClr val="tx1"/>
                </a:solidFill>
              </a:rPr>
              <a:t>Yes</a:t>
            </a:r>
            <a:r>
              <a:rPr kumimoji="1" lang="ja-JP" altLang="en-US" dirty="0">
                <a:solidFill>
                  <a:schemeClr val="tx1"/>
                </a:solidFill>
              </a:rPr>
              <a:t>」を選択</a:t>
            </a:r>
          </a:p>
        </p:txBody>
      </p:sp>
    </p:spTree>
    <p:extLst>
      <p:ext uri="{BB962C8B-B14F-4D97-AF65-F5344CB8AC3E}">
        <p14:creationId xmlns:p14="http://schemas.microsoft.com/office/powerpoint/2010/main" val="1644492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D16CD4CD-A8FC-4B25-A189-96AB88C74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215" y="2663915"/>
            <a:ext cx="3825572" cy="3314987"/>
          </a:xfrm>
          <a:prstGeom prst="rect">
            <a:avLst/>
          </a:prstGeom>
        </p:spPr>
      </p:pic>
      <p:sp>
        <p:nvSpPr>
          <p:cNvPr id="88066" name="スライド番号プレースホルダ 1">
            <a:extLst>
              <a:ext uri="{FF2B5EF4-FFF2-40B4-BE49-F238E27FC236}">
                <a16:creationId xmlns:a16="http://schemas.microsoft.com/office/drawing/2014/main" id="{7E6CCF3B-4E98-4992-BFDB-0E8E7CD373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3EBA1B-9FB7-4DAB-834A-9DA719FE99E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ja-JP" sz="1400"/>
          </a:p>
        </p:txBody>
      </p:sp>
      <p:sp>
        <p:nvSpPr>
          <p:cNvPr id="88067" name="スライド番号プレースホルダ 3">
            <a:extLst>
              <a:ext uri="{FF2B5EF4-FFF2-40B4-BE49-F238E27FC236}">
                <a16:creationId xmlns:a16="http://schemas.microsoft.com/office/drawing/2014/main" id="{7A52F2D5-2338-4640-92E2-935F16CFF26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B0BD7A8-34BE-477C-BF4B-D8F8445683D3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41</a:t>
            </a:fld>
            <a:endParaRPr lang="en-US" altLang="ja-JP" sz="1400"/>
          </a:p>
        </p:txBody>
      </p:sp>
      <p:sp>
        <p:nvSpPr>
          <p:cNvPr id="88068" name="Rectangle 11">
            <a:extLst>
              <a:ext uri="{FF2B5EF4-FFF2-40B4-BE49-F238E27FC236}">
                <a16:creationId xmlns:a16="http://schemas.microsoft.com/office/drawing/2014/main" id="{4CD0FA38-C0EE-46E0-B336-C522077D76E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 err="1">
                <a:solidFill>
                  <a:srgbClr val="5F5F5F"/>
                </a:solidFill>
              </a:rPr>
              <a:t>CMake</a:t>
            </a:r>
            <a:r>
              <a:rPr lang="en-US" altLang="ja-JP" dirty="0">
                <a:solidFill>
                  <a:srgbClr val="5F5F5F"/>
                </a:solidFill>
              </a:rPr>
              <a:t> 3.14</a:t>
            </a:r>
            <a:r>
              <a:rPr lang="ja-JP" altLang="en-US" dirty="0">
                <a:solidFill>
                  <a:srgbClr val="5F5F5F"/>
                </a:solidFill>
              </a:rPr>
              <a:t>以降の場合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A5C75E6F-7AF9-4CBD-B525-4C9950D60BF8}"/>
              </a:ext>
            </a:extLst>
          </p:cNvPr>
          <p:cNvSpPr/>
          <p:nvPr/>
        </p:nvSpPr>
        <p:spPr>
          <a:xfrm>
            <a:off x="1601671" y="1763814"/>
            <a:ext cx="5490609" cy="1026609"/>
          </a:xfrm>
          <a:prstGeom prst="wedgeRectCallout">
            <a:avLst>
              <a:gd name="adj1" fmla="val -11608"/>
              <a:gd name="adj2" fmla="val 117885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800" dirty="0">
                <a:solidFill>
                  <a:schemeClr val="tx1"/>
                </a:solidFill>
              </a:rPr>
              <a:t>ビルド環境の設定</a:t>
            </a:r>
            <a:endParaRPr kumimoji="1" lang="en-US" altLang="ja-JP" sz="1800" dirty="0">
              <a:solidFill>
                <a:schemeClr val="tx1"/>
              </a:solidFill>
            </a:endParaRPr>
          </a:p>
          <a:p>
            <a:r>
              <a:rPr lang="en-US" altLang="ja-JP" sz="1800" dirty="0">
                <a:solidFill>
                  <a:schemeClr val="tx1"/>
                </a:solidFill>
              </a:rPr>
              <a:t>Visual Studio 2019 </a:t>
            </a:r>
            <a:r>
              <a:rPr lang="ja-JP" altLang="en-US" sz="1800" dirty="0">
                <a:solidFill>
                  <a:schemeClr val="tx1"/>
                </a:solidFill>
              </a:rPr>
              <a:t>→</a:t>
            </a:r>
            <a:r>
              <a:rPr lang="en-US" altLang="ja-JP" sz="1800" dirty="0">
                <a:solidFill>
                  <a:schemeClr val="tx1"/>
                </a:solidFill>
              </a:rPr>
              <a:t> Visual Studio 16 2019</a:t>
            </a:r>
            <a:endParaRPr kumimoji="1" lang="en-US" altLang="ja-JP" sz="1800" dirty="0">
              <a:solidFill>
                <a:schemeClr val="tx1"/>
              </a:solidFill>
            </a:endParaRPr>
          </a:p>
          <a:p>
            <a:r>
              <a:rPr kumimoji="1" lang="en-US" altLang="ja-JP" sz="1800" dirty="0">
                <a:solidFill>
                  <a:schemeClr val="tx1"/>
                </a:solidFill>
              </a:rPr>
              <a:t>Visual Studio 2022 </a:t>
            </a:r>
            <a:r>
              <a:rPr lang="ja-JP" altLang="en-US" sz="1800" dirty="0">
                <a:solidFill>
                  <a:schemeClr val="tx1"/>
                </a:solidFill>
              </a:rPr>
              <a:t>→</a:t>
            </a:r>
            <a:r>
              <a:rPr lang="en-US" altLang="ja-JP" sz="1800" dirty="0">
                <a:solidFill>
                  <a:schemeClr val="tx1"/>
                </a:solidFill>
              </a:rPr>
              <a:t> Visual Studio 17 2022</a:t>
            </a:r>
            <a:endParaRPr kumimoji="1"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74387111-C14D-44A7-824C-3B90A749B221}"/>
              </a:ext>
            </a:extLst>
          </p:cNvPr>
          <p:cNvSpPr/>
          <p:nvPr/>
        </p:nvSpPr>
        <p:spPr>
          <a:xfrm>
            <a:off x="3851920" y="6166455"/>
            <a:ext cx="2970329" cy="408970"/>
          </a:xfrm>
          <a:prstGeom prst="wedgeRectCallout">
            <a:avLst>
              <a:gd name="adj1" fmla="val -2225"/>
              <a:gd name="adj2" fmla="val -105964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800" dirty="0">
                <a:solidFill>
                  <a:schemeClr val="tx1"/>
                </a:solidFill>
              </a:rPr>
              <a:t>設定後、</a:t>
            </a:r>
            <a:r>
              <a:rPr lang="en-US" altLang="ja-JP" sz="1800" dirty="0">
                <a:solidFill>
                  <a:schemeClr val="tx1"/>
                </a:solidFill>
              </a:rPr>
              <a:t>Finish</a:t>
            </a:r>
            <a:r>
              <a:rPr lang="ja-JP" altLang="en-US" sz="1800" dirty="0">
                <a:solidFill>
                  <a:schemeClr val="tx1"/>
                </a:solidFill>
              </a:rPr>
              <a:t>ボタンを押す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602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スライド番号プレースホルダ 1">
            <a:extLst>
              <a:ext uri="{FF2B5EF4-FFF2-40B4-BE49-F238E27FC236}">
                <a16:creationId xmlns:a16="http://schemas.microsoft.com/office/drawing/2014/main" id="{7E6CCF3B-4E98-4992-BFDB-0E8E7CD373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3EBA1B-9FB7-4DAB-834A-9DA719FE99E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ja-JP" sz="1400"/>
          </a:p>
        </p:txBody>
      </p:sp>
      <p:sp>
        <p:nvSpPr>
          <p:cNvPr id="88067" name="スライド番号プレースホルダ 3">
            <a:extLst>
              <a:ext uri="{FF2B5EF4-FFF2-40B4-BE49-F238E27FC236}">
                <a16:creationId xmlns:a16="http://schemas.microsoft.com/office/drawing/2014/main" id="{7A52F2D5-2338-4640-92E2-935F16CFF26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B0BD7A8-34BE-477C-BF4B-D8F8445683D3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42</a:t>
            </a:fld>
            <a:endParaRPr lang="en-US" altLang="ja-JP" sz="1400"/>
          </a:p>
        </p:txBody>
      </p:sp>
      <p:sp>
        <p:nvSpPr>
          <p:cNvPr id="88068" name="Rectangle 11">
            <a:extLst>
              <a:ext uri="{FF2B5EF4-FFF2-40B4-BE49-F238E27FC236}">
                <a16:creationId xmlns:a16="http://schemas.microsoft.com/office/drawing/2014/main" id="{4CD0FA38-C0EE-46E0-B336-C522077D76E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 err="1">
                <a:solidFill>
                  <a:srgbClr val="5F5F5F"/>
                </a:solidFill>
              </a:rPr>
              <a:t>CMake</a:t>
            </a:r>
            <a:r>
              <a:rPr lang="en-US" altLang="ja-JP" dirty="0">
                <a:solidFill>
                  <a:srgbClr val="5F5F5F"/>
                </a:solidFill>
              </a:rPr>
              <a:t> 3.13</a:t>
            </a:r>
            <a:r>
              <a:rPr lang="ja-JP" altLang="en-US" dirty="0">
                <a:solidFill>
                  <a:srgbClr val="5F5F5F"/>
                </a:solidFill>
              </a:rPr>
              <a:t>以前の場合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45075D0-4FD7-4A9E-A59B-AEF669161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730" y="1496112"/>
            <a:ext cx="4699246" cy="48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22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スライド番号プレースホルダ 1">
            <a:extLst>
              <a:ext uri="{FF2B5EF4-FFF2-40B4-BE49-F238E27FC236}">
                <a16:creationId xmlns:a16="http://schemas.microsoft.com/office/drawing/2014/main" id="{7E6CCF3B-4E98-4992-BFDB-0E8E7CD373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3EBA1B-9FB7-4DAB-834A-9DA719FE99E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ja-JP" sz="1400"/>
          </a:p>
        </p:txBody>
      </p:sp>
      <p:sp>
        <p:nvSpPr>
          <p:cNvPr id="88067" name="スライド番号プレースホルダ 3">
            <a:extLst>
              <a:ext uri="{FF2B5EF4-FFF2-40B4-BE49-F238E27FC236}">
                <a16:creationId xmlns:a16="http://schemas.microsoft.com/office/drawing/2014/main" id="{7A52F2D5-2338-4640-92E2-935F16CFF26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B0BD7A8-34BE-477C-BF4B-D8F8445683D3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43</a:t>
            </a:fld>
            <a:endParaRPr lang="en-US" altLang="ja-JP" sz="1400"/>
          </a:p>
        </p:txBody>
      </p:sp>
      <p:sp>
        <p:nvSpPr>
          <p:cNvPr id="88068" name="Rectangle 11">
            <a:extLst>
              <a:ext uri="{FF2B5EF4-FFF2-40B4-BE49-F238E27FC236}">
                <a16:creationId xmlns:a16="http://schemas.microsoft.com/office/drawing/2014/main" id="{4CD0FA38-C0EE-46E0-B336-C522077D76E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ビルドに必要なファイルの生成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40BA45E9-CF7D-46AF-AA0B-7BB74946D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1168184"/>
            <a:ext cx="5985665" cy="4865319"/>
          </a:xfrm>
          <a:prstGeom prst="rect">
            <a:avLst/>
          </a:prstGeom>
        </p:spPr>
      </p:pic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375DD09A-853B-42EC-9850-390658C5AC4C}"/>
              </a:ext>
            </a:extLst>
          </p:cNvPr>
          <p:cNvSpPr/>
          <p:nvPr/>
        </p:nvSpPr>
        <p:spPr>
          <a:xfrm>
            <a:off x="2029939" y="6121705"/>
            <a:ext cx="3596733" cy="315035"/>
          </a:xfrm>
          <a:prstGeom prst="wedgeRoundRectCallout">
            <a:avLst>
              <a:gd name="adj1" fmla="val -32820"/>
              <a:gd name="adj2" fmla="val -11527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「</a:t>
            </a:r>
            <a:r>
              <a:rPr lang="en-US" altLang="ja-JP" dirty="0">
                <a:solidFill>
                  <a:schemeClr val="tx1"/>
                </a:solidFill>
              </a:rPr>
              <a:t>Configure done</a:t>
            </a:r>
            <a:r>
              <a:rPr lang="ja-JP" altLang="en-US" dirty="0">
                <a:solidFill>
                  <a:schemeClr val="tx1"/>
                </a:solidFill>
              </a:rPr>
              <a:t>」が表示されていれば成功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5BF6BB8-326A-487F-9D52-5318EB9E00CD}"/>
              </a:ext>
            </a:extLst>
          </p:cNvPr>
          <p:cNvCxnSpPr/>
          <p:nvPr/>
        </p:nvCxnSpPr>
        <p:spPr>
          <a:xfrm>
            <a:off x="1717524" y="5814265"/>
            <a:ext cx="11251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5344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スライド番号プレースホルダ 1">
            <a:extLst>
              <a:ext uri="{FF2B5EF4-FFF2-40B4-BE49-F238E27FC236}">
                <a16:creationId xmlns:a16="http://schemas.microsoft.com/office/drawing/2014/main" id="{4BDB00F4-200E-480E-87DC-3AF3974F12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8194C1D-F13C-4529-9979-9ACCA65548DC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ja-JP" sz="1400"/>
          </a:p>
        </p:txBody>
      </p:sp>
      <p:sp>
        <p:nvSpPr>
          <p:cNvPr id="90115" name="スライド番号プレースホルダ 3">
            <a:extLst>
              <a:ext uri="{FF2B5EF4-FFF2-40B4-BE49-F238E27FC236}">
                <a16:creationId xmlns:a16="http://schemas.microsoft.com/office/drawing/2014/main" id="{BD4B8208-7D72-4893-A6C6-65D7C39423F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E324F91-6B81-458D-9D14-08434733811C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44</a:t>
            </a:fld>
            <a:endParaRPr lang="en-US" altLang="ja-JP" sz="1400"/>
          </a:p>
        </p:txBody>
      </p:sp>
      <p:sp>
        <p:nvSpPr>
          <p:cNvPr id="90116" name="Rectangle 11">
            <a:extLst>
              <a:ext uri="{FF2B5EF4-FFF2-40B4-BE49-F238E27FC236}">
                <a16:creationId xmlns:a16="http://schemas.microsoft.com/office/drawing/2014/main" id="{23FA6C6A-577A-4602-A489-AC100CBCECB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ビルドに必要なファイルの生成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3" name="図 2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8CFF2792-A522-4F26-8116-8C99919C5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95" y="1202970"/>
            <a:ext cx="5953565" cy="483922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EF5255D-AEF4-48CF-89B7-9309510897CE}"/>
              </a:ext>
            </a:extLst>
          </p:cNvPr>
          <p:cNvSpPr/>
          <p:nvPr/>
        </p:nvSpPr>
        <p:spPr>
          <a:xfrm>
            <a:off x="1620721" y="5088826"/>
            <a:ext cx="630070" cy="2807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1A90084C-A535-4441-939E-DA3BF3A811CE}"/>
              </a:ext>
            </a:extLst>
          </p:cNvPr>
          <p:cNvSpPr/>
          <p:nvPr/>
        </p:nvSpPr>
        <p:spPr>
          <a:xfrm>
            <a:off x="965135" y="6113796"/>
            <a:ext cx="3870430" cy="315035"/>
          </a:xfrm>
          <a:prstGeom prst="wedgeRoundRectCallout">
            <a:avLst>
              <a:gd name="adj1" fmla="val -27407"/>
              <a:gd name="adj2" fmla="val -11224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「</a:t>
            </a:r>
            <a:r>
              <a:rPr lang="en-US" altLang="ja-JP" dirty="0">
                <a:solidFill>
                  <a:schemeClr val="tx1"/>
                </a:solidFill>
              </a:rPr>
              <a:t>Generating done</a:t>
            </a:r>
            <a:r>
              <a:rPr lang="ja-JP" altLang="en-US" dirty="0">
                <a:solidFill>
                  <a:schemeClr val="tx1"/>
                </a:solidFill>
              </a:rPr>
              <a:t>」が表示されていれば成功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15DF16B5-CD2E-44E5-820F-95C71377621B}"/>
              </a:ext>
            </a:extLst>
          </p:cNvPr>
          <p:cNvSpPr/>
          <p:nvPr/>
        </p:nvSpPr>
        <p:spPr>
          <a:xfrm>
            <a:off x="1620721" y="4518903"/>
            <a:ext cx="3870430" cy="315035"/>
          </a:xfrm>
          <a:prstGeom prst="wedgeRoundRectCallout">
            <a:avLst>
              <a:gd name="adj1" fmla="val -36020"/>
              <a:gd name="adj2" fmla="val 10846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Generate</a:t>
            </a:r>
            <a:r>
              <a:rPr lang="ja-JP" altLang="en-US" dirty="0">
                <a:solidFill>
                  <a:schemeClr val="tx1"/>
                </a:solidFill>
              </a:rPr>
              <a:t>ボタンを押してファイルを生成する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CA1D7E5-7DA0-47B5-9F80-D88CB258A0C5}"/>
              </a:ext>
            </a:extLst>
          </p:cNvPr>
          <p:cNvCxnSpPr>
            <a:cxnSpLocks/>
          </p:cNvCxnSpPr>
          <p:nvPr/>
        </p:nvCxnSpPr>
        <p:spPr>
          <a:xfrm>
            <a:off x="1044273" y="5827805"/>
            <a:ext cx="96244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6900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スライド番号プレースホルダ 1">
            <a:extLst>
              <a:ext uri="{FF2B5EF4-FFF2-40B4-BE49-F238E27FC236}">
                <a16:creationId xmlns:a16="http://schemas.microsoft.com/office/drawing/2014/main" id="{4BDB00F4-200E-480E-87DC-3AF3974F12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8194C1D-F13C-4529-9979-9ACCA65548DC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ja-JP" sz="1400"/>
          </a:p>
        </p:txBody>
      </p:sp>
      <p:sp>
        <p:nvSpPr>
          <p:cNvPr id="90115" name="スライド番号プレースホルダ 3">
            <a:extLst>
              <a:ext uri="{FF2B5EF4-FFF2-40B4-BE49-F238E27FC236}">
                <a16:creationId xmlns:a16="http://schemas.microsoft.com/office/drawing/2014/main" id="{BD4B8208-7D72-4893-A6C6-65D7C39423F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E324F91-6B81-458D-9D14-08434733811C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45</a:t>
            </a:fld>
            <a:endParaRPr lang="en-US" altLang="ja-JP" sz="1400"/>
          </a:p>
        </p:txBody>
      </p:sp>
      <p:sp>
        <p:nvSpPr>
          <p:cNvPr id="90116" name="Rectangle 11">
            <a:extLst>
              <a:ext uri="{FF2B5EF4-FFF2-40B4-BE49-F238E27FC236}">
                <a16:creationId xmlns:a16="http://schemas.microsoft.com/office/drawing/2014/main" id="{23FA6C6A-577A-4602-A489-AC100CBCECB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ソースコードの編集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6" name="図 5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9700881B-3D41-4F4A-AB09-F18307620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220788"/>
            <a:ext cx="5953565" cy="483922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E27CB73-E092-402C-B3D5-A3F01CAD1EAA}"/>
              </a:ext>
            </a:extLst>
          </p:cNvPr>
          <p:cNvSpPr/>
          <p:nvPr/>
        </p:nvSpPr>
        <p:spPr>
          <a:xfrm>
            <a:off x="2582254" y="5088826"/>
            <a:ext cx="710555" cy="2807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5B691E8E-DB50-4152-AA92-FA7C0B6E91A8}"/>
              </a:ext>
            </a:extLst>
          </p:cNvPr>
          <p:cNvSpPr/>
          <p:nvPr/>
        </p:nvSpPr>
        <p:spPr>
          <a:xfrm>
            <a:off x="2456765" y="4151267"/>
            <a:ext cx="2591239" cy="528778"/>
          </a:xfrm>
          <a:prstGeom prst="wedgeRoundRectCallout">
            <a:avLst>
              <a:gd name="adj1" fmla="val -36020"/>
              <a:gd name="adj2" fmla="val 10846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Open Project</a:t>
            </a:r>
            <a:r>
              <a:rPr lang="ja-JP" altLang="en-US" dirty="0">
                <a:solidFill>
                  <a:schemeClr val="tx1"/>
                </a:solidFill>
              </a:rPr>
              <a:t>をクリックすると、</a:t>
            </a:r>
            <a:r>
              <a:rPr lang="en-US" altLang="ja-JP" dirty="0">
                <a:solidFill>
                  <a:schemeClr val="tx1"/>
                </a:solidFill>
              </a:rPr>
              <a:t>Visual Studio</a:t>
            </a:r>
            <a:r>
              <a:rPr lang="ja-JP" altLang="en-US" dirty="0">
                <a:solidFill>
                  <a:schemeClr val="tx1"/>
                </a:solidFill>
              </a:rPr>
              <a:t>が起動する。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681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スライド番号プレースホルダ 1">
            <a:extLst>
              <a:ext uri="{FF2B5EF4-FFF2-40B4-BE49-F238E27FC236}">
                <a16:creationId xmlns:a16="http://schemas.microsoft.com/office/drawing/2014/main" id="{74D87802-9564-4C46-85B1-135D1F4F0D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5195C1-1A49-44C6-9A49-825E13CA7CC4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ja-JP" sz="1400"/>
          </a:p>
        </p:txBody>
      </p:sp>
      <p:sp>
        <p:nvSpPr>
          <p:cNvPr id="92163" name="スライド番号プレースホルダ 3">
            <a:extLst>
              <a:ext uri="{FF2B5EF4-FFF2-40B4-BE49-F238E27FC236}">
                <a16:creationId xmlns:a16="http://schemas.microsoft.com/office/drawing/2014/main" id="{E5112588-B2E8-4DF5-8EE4-0A7AE980984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8D2C820-9BDE-4BCF-9D28-8BF105F90CCC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46</a:t>
            </a:fld>
            <a:endParaRPr lang="en-US" altLang="ja-JP" sz="1400"/>
          </a:p>
        </p:txBody>
      </p:sp>
      <p:sp>
        <p:nvSpPr>
          <p:cNvPr id="92164" name="Rectangle 11">
            <a:extLst>
              <a:ext uri="{FF2B5EF4-FFF2-40B4-BE49-F238E27FC236}">
                <a16:creationId xmlns:a16="http://schemas.microsoft.com/office/drawing/2014/main" id="{6D63E9F1-683C-4E41-8658-A60BCCC74BF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ソースコードの編集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2E84150-9A52-4404-9948-632007B06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34527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kern="0" dirty="0" err="1">
                <a:solidFill>
                  <a:srgbClr val="5F5F5F"/>
                </a:solidFill>
              </a:rPr>
              <a:t>CMake-gui</a:t>
            </a:r>
            <a:r>
              <a:rPr lang="ja-JP" altLang="en-US" sz="2400" kern="0" dirty="0">
                <a:solidFill>
                  <a:srgbClr val="5F5F5F"/>
                </a:solidFill>
              </a:rPr>
              <a:t>のバージョンが古い場合は「</a:t>
            </a:r>
            <a:r>
              <a:rPr lang="en-US" altLang="ja-JP" sz="2400" kern="0" dirty="0">
                <a:solidFill>
                  <a:srgbClr val="5F5F5F"/>
                </a:solidFill>
              </a:rPr>
              <a:t>Open Project</a:t>
            </a:r>
            <a:r>
              <a:rPr lang="ja-JP" altLang="en-US" sz="2400" kern="0" dirty="0">
                <a:solidFill>
                  <a:srgbClr val="5F5F5F"/>
                </a:solidFill>
              </a:rPr>
              <a:t>」ボタンがないため、ファイルをダブルクリックして開く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Windows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build</a:t>
            </a:r>
            <a:r>
              <a:rPr lang="ja-JP" altLang="en-US" sz="1400" kern="0" dirty="0">
                <a:solidFill>
                  <a:srgbClr val="5F5F5F"/>
                </a:solidFill>
              </a:rPr>
              <a:t>フォルダの「</a:t>
            </a:r>
            <a:r>
              <a:rPr lang="en-US" altLang="ja-JP" sz="1400" kern="0" dirty="0">
                <a:solidFill>
                  <a:srgbClr val="5F5F5F"/>
                </a:solidFill>
              </a:rPr>
              <a:t>Flip.sln</a:t>
            </a:r>
            <a:r>
              <a:rPr lang="ja-JP" altLang="en-US" sz="1400" kern="0" dirty="0">
                <a:solidFill>
                  <a:srgbClr val="5F5F5F"/>
                </a:solidFill>
              </a:rPr>
              <a:t>」をダブルクリックして開く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Ubuntu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build</a:t>
            </a:r>
            <a:r>
              <a:rPr lang="ja-JP" altLang="en-US" sz="1400" kern="0" dirty="0">
                <a:solidFill>
                  <a:srgbClr val="5F5F5F"/>
                </a:solidFill>
              </a:rPr>
              <a:t>フォルダの「</a:t>
            </a:r>
            <a:r>
              <a:rPr lang="en-US" altLang="ja-JP" sz="1400" kern="0" dirty="0" err="1">
                <a:solidFill>
                  <a:srgbClr val="5F5F5F"/>
                </a:solidFill>
              </a:rPr>
              <a:t>Flip.cbp</a:t>
            </a:r>
            <a:r>
              <a:rPr lang="ja-JP" altLang="en-US" sz="1400" kern="0" dirty="0">
                <a:solidFill>
                  <a:srgbClr val="5F5F5F"/>
                </a:solidFill>
              </a:rPr>
              <a:t>」をダブルクリックして開く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92166" name="図 1">
            <a:extLst>
              <a:ext uri="{FF2B5EF4-FFF2-40B4-BE49-F238E27FC236}">
                <a16:creationId xmlns:a16="http://schemas.microsoft.com/office/drawing/2014/main" id="{0DB6E99C-96F1-4E14-80B1-7E3ECEF6D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94" y="3113965"/>
            <a:ext cx="3424238" cy="320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7" name="図 1">
            <a:extLst>
              <a:ext uri="{FF2B5EF4-FFF2-40B4-BE49-F238E27FC236}">
                <a16:creationId xmlns:a16="http://schemas.microsoft.com/office/drawing/2014/main" id="{7A05077E-D84F-4644-A394-707D2DBAB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63" y="3155707"/>
            <a:ext cx="4100512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5043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スライド番号プレースホルダ 1">
            <a:extLst>
              <a:ext uri="{FF2B5EF4-FFF2-40B4-BE49-F238E27FC236}">
                <a16:creationId xmlns:a16="http://schemas.microsoft.com/office/drawing/2014/main" id="{E0117C86-F5FD-46D9-9B0B-2602DF61C4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48B638E-579C-4F70-9CCE-EC53EC780A63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ja-JP" sz="1400"/>
          </a:p>
        </p:txBody>
      </p:sp>
      <p:sp>
        <p:nvSpPr>
          <p:cNvPr id="94211" name="スライド番号プレースホルダ 3">
            <a:extLst>
              <a:ext uri="{FF2B5EF4-FFF2-40B4-BE49-F238E27FC236}">
                <a16:creationId xmlns:a16="http://schemas.microsoft.com/office/drawing/2014/main" id="{F4210875-69BC-4754-BF46-35BDDD463676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2D5D000F-8ADB-4E7C-9552-BD791C0C5D69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47</a:t>
            </a:fld>
            <a:endParaRPr lang="en-US" altLang="ja-JP" sz="1400"/>
          </a:p>
        </p:txBody>
      </p:sp>
      <p:sp>
        <p:nvSpPr>
          <p:cNvPr id="94212" name="Rectangle 11">
            <a:extLst>
              <a:ext uri="{FF2B5EF4-FFF2-40B4-BE49-F238E27FC236}">
                <a16:creationId xmlns:a16="http://schemas.microsoft.com/office/drawing/2014/main" id="{E8A45685-D9CD-4A73-9B8E-EA6B328EAA1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ソースコードの編集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C22F53B-DD95-48C0-A3B1-66CE1075A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1200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kern="0" dirty="0">
                <a:solidFill>
                  <a:srgbClr val="5F5F5F"/>
                </a:solidFill>
              </a:rPr>
              <a:t>Windows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Visual Studio</a:t>
            </a:r>
            <a:r>
              <a:rPr lang="ja-JP" altLang="en-US" sz="1800" kern="0" dirty="0">
                <a:solidFill>
                  <a:srgbClr val="5F5F5F"/>
                </a:solidFill>
              </a:rPr>
              <a:t>が起動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kern="0" dirty="0">
                <a:solidFill>
                  <a:srgbClr val="5F5F5F"/>
                </a:solidFill>
              </a:rPr>
              <a:t>Ubuntu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Code::Blocks</a:t>
            </a:r>
            <a:r>
              <a:rPr lang="ja-JP" altLang="en-US" sz="1800" kern="0" dirty="0">
                <a:solidFill>
                  <a:srgbClr val="5F5F5F"/>
                </a:solidFill>
              </a:rPr>
              <a:t>が起動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94214" name="図 1">
            <a:extLst>
              <a:ext uri="{FF2B5EF4-FFF2-40B4-BE49-F238E27FC236}">
                <a16:creationId xmlns:a16="http://schemas.microsoft.com/office/drawing/2014/main" id="{AF47230D-0EC3-45FB-A58A-FB204CA75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3024188"/>
            <a:ext cx="4257675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図 2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08E2D5BD-EEB2-47AD-A8AC-4B81CFEC9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1" y="3039022"/>
            <a:ext cx="4548630" cy="273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36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スライド番号プレースホルダ 1">
            <a:extLst>
              <a:ext uri="{FF2B5EF4-FFF2-40B4-BE49-F238E27FC236}">
                <a16:creationId xmlns:a16="http://schemas.microsoft.com/office/drawing/2014/main" id="{CB2DD865-042D-4AC1-82F5-0F750B56B1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49F6FE7-3F5E-4629-BE99-3B38D7011507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ja-JP" sz="1400"/>
          </a:p>
        </p:txBody>
      </p:sp>
      <p:sp>
        <p:nvSpPr>
          <p:cNvPr id="96259" name="スライド番号プレースホルダ 3">
            <a:extLst>
              <a:ext uri="{FF2B5EF4-FFF2-40B4-BE49-F238E27FC236}">
                <a16:creationId xmlns:a16="http://schemas.microsoft.com/office/drawing/2014/main" id="{86B0A8B8-089A-4D5F-A107-F67BC3852CC7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5CD7E72-B4CD-4B3B-B4D6-3CF137DDE26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48</a:t>
            </a:fld>
            <a:endParaRPr lang="en-US" altLang="ja-JP" sz="1400"/>
          </a:p>
        </p:txBody>
      </p:sp>
      <p:sp>
        <p:nvSpPr>
          <p:cNvPr id="96260" name="Rectangle 11">
            <a:extLst>
              <a:ext uri="{FF2B5EF4-FFF2-40B4-BE49-F238E27FC236}">
                <a16:creationId xmlns:a16="http://schemas.microsoft.com/office/drawing/2014/main" id="{FD353657-828C-4D1C-9BA9-412A29A4555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ソースコードの編集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FE479E-CCBB-4602-BAB3-B93BC9B44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1200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 err="1">
                <a:solidFill>
                  <a:srgbClr val="5F5F5F"/>
                </a:solidFill>
              </a:rPr>
              <a:t>Flip.h</a:t>
            </a:r>
            <a:r>
              <a:rPr lang="ja-JP" altLang="en-US" sz="1800" kern="0" dirty="0">
                <a:solidFill>
                  <a:srgbClr val="5F5F5F"/>
                </a:solidFill>
              </a:rPr>
              <a:t>の編集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DCE83EA-63C5-4849-9F96-D1E99BC9C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175" y="1885950"/>
            <a:ext cx="190976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Visual Studio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0C4430FA-BD19-4373-AC72-B92116256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7138" y="1873250"/>
            <a:ext cx="1909762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Code::Blocks</a:t>
            </a:r>
          </a:p>
        </p:txBody>
      </p:sp>
      <p:pic>
        <p:nvPicPr>
          <p:cNvPr id="96265" name="図 2">
            <a:extLst>
              <a:ext uri="{FF2B5EF4-FFF2-40B4-BE49-F238E27FC236}">
                <a16:creationId xmlns:a16="http://schemas.microsoft.com/office/drawing/2014/main" id="{55C2BD42-9DFA-4078-BEA1-78D06F223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239963"/>
            <a:ext cx="3990975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D6791BD-C31C-4929-8571-DD54BCDA3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5" y="2292350"/>
            <a:ext cx="4780909" cy="3160444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CF11869-8C95-4144-A747-D2FD4DDF825F}"/>
              </a:ext>
            </a:extLst>
          </p:cNvPr>
          <p:cNvSpPr/>
          <p:nvPr/>
        </p:nvSpPr>
        <p:spPr>
          <a:xfrm>
            <a:off x="836585" y="4102289"/>
            <a:ext cx="333098" cy="155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15CA88BB-32DA-46A4-89B5-C959B4B93AC9}"/>
              </a:ext>
            </a:extLst>
          </p:cNvPr>
          <p:cNvSpPr/>
          <p:nvPr/>
        </p:nvSpPr>
        <p:spPr>
          <a:xfrm>
            <a:off x="543960" y="4443508"/>
            <a:ext cx="3938030" cy="425652"/>
          </a:xfrm>
          <a:prstGeom prst="wedgeRoundRectCallout">
            <a:avLst>
              <a:gd name="adj1" fmla="val -35450"/>
              <a:gd name="adj2" fmla="val -7390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ソリューションエクスプローラから「</a:t>
            </a:r>
            <a:r>
              <a:rPr kumimoji="1" lang="en-US" altLang="ja-JP" dirty="0" err="1">
                <a:solidFill>
                  <a:schemeClr val="tx1"/>
                </a:solidFill>
              </a:rPr>
              <a:t>Flip.h</a:t>
            </a:r>
            <a:r>
              <a:rPr kumimoji="1" lang="ja-JP" altLang="en-US" dirty="0">
                <a:solidFill>
                  <a:schemeClr val="tx1"/>
                </a:solidFill>
              </a:rPr>
              <a:t>」を開く</a:t>
            </a:r>
          </a:p>
        </p:txBody>
      </p:sp>
    </p:spTree>
    <p:extLst>
      <p:ext uri="{BB962C8B-B14F-4D97-AF65-F5344CB8AC3E}">
        <p14:creationId xmlns:p14="http://schemas.microsoft.com/office/powerpoint/2010/main" val="2358502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2C5552F-E6BF-495F-AD89-7E4B6DBCBEB3}"/>
              </a:ext>
            </a:extLst>
          </p:cNvPr>
          <p:cNvSpPr txBox="1"/>
          <p:nvPr/>
        </p:nvSpPr>
        <p:spPr>
          <a:xfrm>
            <a:off x="1942151" y="3323094"/>
            <a:ext cx="4719637" cy="28931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 &lt;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-template block="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private_attribute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 &lt;/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-template&gt;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 &lt;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-template block="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private_operation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 &lt;/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-template&gt;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変換前画像を格納する変数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変換後画像を格納する変数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FF77681-CDDE-43AD-98C8-BE3AF02B3BE6}"/>
              </a:ext>
            </a:extLst>
          </p:cNvPr>
          <p:cNvSpPr txBox="1"/>
          <p:nvPr/>
        </p:nvSpPr>
        <p:spPr>
          <a:xfrm>
            <a:off x="1786415" y="1645230"/>
            <a:ext cx="5296572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rtm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ja-JP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DataOutPort.h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//OpenCV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のヘッダーファイルをインクルード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&lt;opencv2/opencv.hpp&gt;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&lt;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-template block="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component_description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8306" name="スライド番号プレースホルダ 1">
            <a:extLst>
              <a:ext uri="{FF2B5EF4-FFF2-40B4-BE49-F238E27FC236}">
                <a16:creationId xmlns:a16="http://schemas.microsoft.com/office/drawing/2014/main" id="{187EEFE8-FE78-449B-ACEC-C2F5726D4F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B75E2E-1C0C-477F-B91E-8F61665BB630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ja-JP" sz="1400"/>
          </a:p>
        </p:txBody>
      </p:sp>
      <p:sp>
        <p:nvSpPr>
          <p:cNvPr id="98307" name="スライド番号プレースホルダ 3">
            <a:extLst>
              <a:ext uri="{FF2B5EF4-FFF2-40B4-BE49-F238E27FC236}">
                <a16:creationId xmlns:a16="http://schemas.microsoft.com/office/drawing/2014/main" id="{2A917A7F-D0B1-4C3D-A502-8F73A31D4B89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3D90D8D-E579-48B6-95FB-0E3576AA09E2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49</a:t>
            </a:fld>
            <a:endParaRPr lang="en-US" altLang="ja-JP" sz="1400"/>
          </a:p>
        </p:txBody>
      </p:sp>
      <p:sp>
        <p:nvSpPr>
          <p:cNvPr id="98308" name="Rectangle 11">
            <a:extLst>
              <a:ext uri="{FF2B5EF4-FFF2-40B4-BE49-F238E27FC236}">
                <a16:creationId xmlns:a16="http://schemas.microsoft.com/office/drawing/2014/main" id="{FD3C5666-1210-45AC-9B53-4DED8230142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ソースコードの編集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A63FA14-3929-4E51-AC34-500C09003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1200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 err="1">
                <a:solidFill>
                  <a:srgbClr val="5F5F5F"/>
                </a:solidFill>
              </a:rPr>
              <a:t>Flip.h</a:t>
            </a:r>
            <a:r>
              <a:rPr lang="ja-JP" altLang="en-US" sz="1800" kern="0" dirty="0">
                <a:solidFill>
                  <a:srgbClr val="5F5F5F"/>
                </a:solidFill>
              </a:rPr>
              <a:t>の編集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27B34FF-3B02-42B9-8546-8E703F621DF7}"/>
              </a:ext>
            </a:extLst>
          </p:cNvPr>
          <p:cNvCxnSpPr>
            <a:cxnSpLocks/>
          </p:cNvCxnSpPr>
          <p:nvPr/>
        </p:nvCxnSpPr>
        <p:spPr>
          <a:xfrm>
            <a:off x="1871700" y="2573905"/>
            <a:ext cx="29253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D0D36E28-9DA8-4F89-9A87-F1F02AB16CC3}"/>
              </a:ext>
            </a:extLst>
          </p:cNvPr>
          <p:cNvSpPr/>
          <p:nvPr/>
        </p:nvSpPr>
        <p:spPr>
          <a:xfrm>
            <a:off x="5120873" y="2338495"/>
            <a:ext cx="1890210" cy="430227"/>
          </a:xfrm>
          <a:prstGeom prst="wedgeRoundRectCallout">
            <a:avLst>
              <a:gd name="adj1" fmla="val -67403"/>
              <a:gd name="adj2" fmla="val 87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35</a:t>
            </a:r>
            <a:r>
              <a:rPr lang="ja-JP" altLang="en-US" dirty="0">
                <a:solidFill>
                  <a:schemeClr val="tx1"/>
                </a:solidFill>
              </a:rPr>
              <a:t>行目あたりに追加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0004B42F-7C82-4360-807F-E92BDDFFD9AF}"/>
              </a:ext>
            </a:extLst>
          </p:cNvPr>
          <p:cNvCxnSpPr>
            <a:cxnSpLocks/>
          </p:cNvCxnSpPr>
          <p:nvPr/>
        </p:nvCxnSpPr>
        <p:spPr>
          <a:xfrm>
            <a:off x="2276745" y="5544235"/>
            <a:ext cx="193521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BD0BF328-3794-4A98-AE79-45D16D75B989}"/>
              </a:ext>
            </a:extLst>
          </p:cNvPr>
          <p:cNvCxnSpPr>
            <a:cxnSpLocks/>
          </p:cNvCxnSpPr>
          <p:nvPr/>
        </p:nvCxnSpPr>
        <p:spPr>
          <a:xfrm>
            <a:off x="2231740" y="6174305"/>
            <a:ext cx="235057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DC03F403-A713-4938-AED1-4974581D8A53}"/>
              </a:ext>
            </a:extLst>
          </p:cNvPr>
          <p:cNvSpPr/>
          <p:nvPr/>
        </p:nvSpPr>
        <p:spPr>
          <a:xfrm>
            <a:off x="4531726" y="5189706"/>
            <a:ext cx="1890210" cy="430227"/>
          </a:xfrm>
          <a:prstGeom prst="wedgeRoundRectCallout">
            <a:avLst>
              <a:gd name="adj1" fmla="val -67403"/>
              <a:gd name="adj2" fmla="val 87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271</a:t>
            </a:r>
            <a:r>
              <a:rPr lang="ja-JP" altLang="en-US">
                <a:solidFill>
                  <a:schemeClr val="tx1"/>
                </a:solidFill>
              </a:rPr>
              <a:t>行目あたりに追加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27435078-2292-475A-ADC9-A5148A1957F8}"/>
              </a:ext>
            </a:extLst>
          </p:cNvPr>
          <p:cNvSpPr/>
          <p:nvPr/>
        </p:nvSpPr>
        <p:spPr>
          <a:xfrm>
            <a:off x="4918086" y="5878692"/>
            <a:ext cx="1890210" cy="430227"/>
          </a:xfrm>
          <a:prstGeom prst="wedgeRoundRectCallout">
            <a:avLst>
              <a:gd name="adj1" fmla="val -67403"/>
              <a:gd name="adj2" fmla="val 87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274</a:t>
            </a:r>
            <a:r>
              <a:rPr lang="ja-JP" altLang="en-US" dirty="0">
                <a:solidFill>
                  <a:schemeClr val="tx1"/>
                </a:solidFill>
              </a:rPr>
              <a:t>行目あたりに追加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761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スライド番号プレースホルダー 3">
            <a:extLst>
              <a:ext uri="{FF2B5EF4-FFF2-40B4-BE49-F238E27FC236}">
                <a16:creationId xmlns:a16="http://schemas.microsoft.com/office/drawing/2014/main" id="{C366DBE6-0B40-4FFC-8EAA-4F0285D2AF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4BE412-D4CA-41FA-A90C-69E1A971091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CE2EB4E-E330-46F2-8C18-C119CB4E6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" y="2635250"/>
            <a:ext cx="8805863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ja-JP" altLang="en-US" kern="0" dirty="0">
                <a:solidFill>
                  <a:srgbClr val="5F5F5F"/>
                </a:solidFill>
              </a:rPr>
              <a:t>コンポーネント開発ツール</a:t>
            </a:r>
            <a:endParaRPr lang="en-US" altLang="ja-JP" kern="0" dirty="0">
              <a:solidFill>
                <a:srgbClr val="5F5F5F"/>
              </a:solidFill>
            </a:endParaRPr>
          </a:p>
          <a:p>
            <a:pPr eaLnBrk="1" hangingPunct="1">
              <a:defRPr/>
            </a:pPr>
            <a:r>
              <a:rPr lang="en-US" altLang="ja-JP" kern="0" dirty="0">
                <a:solidFill>
                  <a:srgbClr val="5F5F5F"/>
                </a:solidFill>
              </a:rPr>
              <a:t>RTC Builder</a:t>
            </a:r>
            <a:r>
              <a:rPr lang="ja-JP" altLang="en-US" kern="0" dirty="0">
                <a:solidFill>
                  <a:srgbClr val="5F5F5F"/>
                </a:solidFill>
              </a:rPr>
              <a:t>について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スライド番号プレースホルダ 1">
            <a:extLst>
              <a:ext uri="{FF2B5EF4-FFF2-40B4-BE49-F238E27FC236}">
                <a16:creationId xmlns:a16="http://schemas.microsoft.com/office/drawing/2014/main" id="{8C7EA6DB-CC66-4466-A5AB-B4B4B1CFAB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D25E72B-6818-4252-A709-357F4526E7DE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ja-JP" sz="1400"/>
          </a:p>
        </p:txBody>
      </p:sp>
      <p:sp>
        <p:nvSpPr>
          <p:cNvPr id="100355" name="スライド番号プレースホルダ 3">
            <a:extLst>
              <a:ext uri="{FF2B5EF4-FFF2-40B4-BE49-F238E27FC236}">
                <a16:creationId xmlns:a16="http://schemas.microsoft.com/office/drawing/2014/main" id="{8115BD60-7938-4527-8E41-C6E0DB6CCA43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7A13257-A936-482C-A58B-E7FA6AB3247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50</a:t>
            </a:fld>
            <a:endParaRPr lang="en-US" altLang="ja-JP" sz="1400"/>
          </a:p>
        </p:txBody>
      </p:sp>
      <p:sp>
        <p:nvSpPr>
          <p:cNvPr id="100356" name="Rectangle 11">
            <a:extLst>
              <a:ext uri="{FF2B5EF4-FFF2-40B4-BE49-F238E27FC236}">
                <a16:creationId xmlns:a16="http://schemas.microsoft.com/office/drawing/2014/main" id="{6D47705E-D934-4B02-97B9-13B851B7B56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ソースコードの編集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98F7688-3BE2-4350-BE94-386602C87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120063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Flip.cpp</a:t>
            </a:r>
            <a:r>
              <a:rPr lang="ja-JP" altLang="en-US" sz="1800" kern="0" dirty="0">
                <a:solidFill>
                  <a:srgbClr val="5F5F5F"/>
                </a:solidFill>
              </a:rPr>
              <a:t>の編集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詳細は</a:t>
            </a:r>
            <a:r>
              <a:rPr lang="en-US" altLang="ja-JP" sz="1400" kern="0" dirty="0">
                <a:solidFill>
                  <a:srgbClr val="5F5F5F"/>
                </a:solidFill>
              </a:rPr>
              <a:t>WEB</a:t>
            </a:r>
            <a:r>
              <a:rPr lang="ja-JP" altLang="en-US" sz="1400" kern="0" dirty="0">
                <a:solidFill>
                  <a:srgbClr val="5F5F5F"/>
                </a:solidFill>
              </a:rPr>
              <a:t>ページの資料を参考にしてください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B9CABC7-3ABA-485C-94B0-D71BF953C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175" y="1885950"/>
            <a:ext cx="190976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Visual Studio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FB9D207-D512-4D9A-ACE1-A31F23414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2550" y="1873250"/>
            <a:ext cx="1909763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Code::Blocks</a:t>
            </a:r>
          </a:p>
        </p:txBody>
      </p:sp>
      <p:pic>
        <p:nvPicPr>
          <p:cNvPr id="100361" name="図 1">
            <a:extLst>
              <a:ext uri="{FF2B5EF4-FFF2-40B4-BE49-F238E27FC236}">
                <a16:creationId xmlns:a16="http://schemas.microsoft.com/office/drawing/2014/main" id="{32F74756-0E35-48EF-A858-58B16FDE9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913" y="2160588"/>
            <a:ext cx="3910012" cy="311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6190296-05FC-4778-B1A0-429F556FF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5" y="2292350"/>
            <a:ext cx="4780909" cy="3160444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D94CB7E-9287-41A6-BECD-D1C0FE044546}"/>
              </a:ext>
            </a:extLst>
          </p:cNvPr>
          <p:cNvSpPr/>
          <p:nvPr/>
        </p:nvSpPr>
        <p:spPr>
          <a:xfrm>
            <a:off x="741335" y="4365439"/>
            <a:ext cx="455290" cy="155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256B45E2-ADAC-4499-9640-5E1826753D3D}"/>
              </a:ext>
            </a:extLst>
          </p:cNvPr>
          <p:cNvSpPr/>
          <p:nvPr/>
        </p:nvSpPr>
        <p:spPr>
          <a:xfrm>
            <a:off x="633970" y="5032000"/>
            <a:ext cx="3938030" cy="425652"/>
          </a:xfrm>
          <a:prstGeom prst="wedgeRoundRectCallout">
            <a:avLst>
              <a:gd name="adj1" fmla="val -35450"/>
              <a:gd name="adj2" fmla="val -7390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ソリューションエクスプローラから「</a:t>
            </a:r>
            <a:r>
              <a:rPr kumimoji="1" lang="en-US" altLang="ja-JP" dirty="0">
                <a:solidFill>
                  <a:schemeClr val="tx1"/>
                </a:solidFill>
              </a:rPr>
              <a:t>Flip.cpp</a:t>
            </a:r>
            <a:r>
              <a:rPr kumimoji="1" lang="ja-JP" altLang="en-US" dirty="0">
                <a:solidFill>
                  <a:schemeClr val="tx1"/>
                </a:solidFill>
              </a:rPr>
              <a:t>」を開く</a:t>
            </a:r>
          </a:p>
        </p:txBody>
      </p:sp>
    </p:spTree>
    <p:extLst>
      <p:ext uri="{BB962C8B-B14F-4D97-AF65-F5344CB8AC3E}">
        <p14:creationId xmlns:p14="http://schemas.microsoft.com/office/powerpoint/2010/main" val="1339594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スライド番号プレースホルダ 1">
            <a:extLst>
              <a:ext uri="{FF2B5EF4-FFF2-40B4-BE49-F238E27FC236}">
                <a16:creationId xmlns:a16="http://schemas.microsoft.com/office/drawing/2014/main" id="{E20B5225-5E66-4C69-B7AD-917C4790CA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729499-32CC-473C-B63E-CE445AB4062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ja-JP" sz="1400"/>
          </a:p>
        </p:txBody>
      </p:sp>
      <p:sp>
        <p:nvSpPr>
          <p:cNvPr id="102403" name="スライド番号プレースホルダ 3">
            <a:extLst>
              <a:ext uri="{FF2B5EF4-FFF2-40B4-BE49-F238E27FC236}">
                <a16:creationId xmlns:a16="http://schemas.microsoft.com/office/drawing/2014/main" id="{42135BF8-8B3B-4C43-B5A9-6C485A4CAD8B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40E32C8-8B63-499B-B997-A3D5893CD71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51</a:t>
            </a:fld>
            <a:endParaRPr lang="en-US" altLang="ja-JP" sz="1400"/>
          </a:p>
        </p:txBody>
      </p:sp>
      <p:sp>
        <p:nvSpPr>
          <p:cNvPr id="102404" name="Rectangle 11">
            <a:extLst>
              <a:ext uri="{FF2B5EF4-FFF2-40B4-BE49-F238E27FC236}">
                <a16:creationId xmlns:a16="http://schemas.microsoft.com/office/drawing/2014/main" id="{D6D34546-6B19-4F03-8968-29D4C460641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ソースコードの編集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BC05D44-BB18-4E2C-97F1-94FB5C86A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1200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Flip.cpp</a:t>
            </a:r>
            <a:r>
              <a:rPr lang="ja-JP" altLang="en-US" sz="1800" kern="0" dirty="0">
                <a:solidFill>
                  <a:srgbClr val="5F5F5F"/>
                </a:solidFill>
              </a:rPr>
              <a:t>の編集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B160469-EC3A-4592-A1B1-1C5158C87DC2}"/>
              </a:ext>
            </a:extLst>
          </p:cNvPr>
          <p:cNvSpPr txBox="1"/>
          <p:nvPr/>
        </p:nvSpPr>
        <p:spPr>
          <a:xfrm>
            <a:off x="732520" y="1538790"/>
            <a:ext cx="7844743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Flip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onActivated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en-US" altLang="ja-JP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の画面サイズの初期化</a:t>
            </a:r>
            <a:endParaRPr lang="ja-JP" alt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C1E4C7A-0155-4B64-8EC5-34148A562826}"/>
              </a:ext>
            </a:extLst>
          </p:cNvPr>
          <p:cNvSpPr/>
          <p:nvPr/>
        </p:nvSpPr>
        <p:spPr>
          <a:xfrm>
            <a:off x="971600" y="2115626"/>
            <a:ext cx="3600400" cy="887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F62626E1-4ADC-4C35-A737-8FF6815FF241}"/>
              </a:ext>
            </a:extLst>
          </p:cNvPr>
          <p:cNvSpPr/>
          <p:nvPr/>
        </p:nvSpPr>
        <p:spPr>
          <a:xfrm>
            <a:off x="4684420" y="2382776"/>
            <a:ext cx="2047819" cy="430227"/>
          </a:xfrm>
          <a:prstGeom prst="wedgeRoundRectCallout">
            <a:avLst>
              <a:gd name="adj1" fmla="val -67403"/>
              <a:gd name="adj2" fmla="val 87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solidFill>
                  <a:schemeClr val="tx1"/>
                </a:solidFill>
              </a:rPr>
              <a:t>onActivated</a:t>
            </a:r>
            <a:r>
              <a:rPr lang="ja-JP" altLang="en-US" dirty="0">
                <a:solidFill>
                  <a:schemeClr val="tx1"/>
                </a:solidFill>
              </a:rPr>
              <a:t>関数に追加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FEE6BFA-7D4E-4C2D-86A5-0405DC098D5C}"/>
              </a:ext>
            </a:extLst>
          </p:cNvPr>
          <p:cNvSpPr txBox="1"/>
          <p:nvPr/>
        </p:nvSpPr>
        <p:spPr>
          <a:xfrm>
            <a:off x="732520" y="3692017"/>
            <a:ext cx="812006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Flip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onDeactivated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ja-JP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ja-JP" alt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画像用メモリの解放</a:t>
            </a:r>
            <a:endParaRPr lang="ja-JP" alt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DC7AEFA-316B-4EE6-920D-3C7E54A61B20}"/>
              </a:ext>
            </a:extLst>
          </p:cNvPr>
          <p:cNvSpPr/>
          <p:nvPr/>
        </p:nvSpPr>
        <p:spPr>
          <a:xfrm>
            <a:off x="1026579" y="4221621"/>
            <a:ext cx="3950465" cy="1753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87AA2070-63B3-4ECD-8C1D-BAD58DCD5B30}"/>
              </a:ext>
            </a:extLst>
          </p:cNvPr>
          <p:cNvSpPr/>
          <p:nvPr/>
        </p:nvSpPr>
        <p:spPr>
          <a:xfrm>
            <a:off x="5202070" y="4896612"/>
            <a:ext cx="2250250" cy="430227"/>
          </a:xfrm>
          <a:prstGeom prst="wedgeRoundRectCallout">
            <a:avLst>
              <a:gd name="adj1" fmla="val -67403"/>
              <a:gd name="adj2" fmla="val 87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solidFill>
                  <a:schemeClr val="tx1"/>
                </a:solidFill>
              </a:rPr>
              <a:t>onDeactivated</a:t>
            </a:r>
            <a:r>
              <a:rPr lang="ja-JP" altLang="en-US" dirty="0">
                <a:solidFill>
                  <a:schemeClr val="tx1"/>
                </a:solidFill>
              </a:rPr>
              <a:t>関数に追加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343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スライド番号プレースホルダ 1">
            <a:extLst>
              <a:ext uri="{FF2B5EF4-FFF2-40B4-BE49-F238E27FC236}">
                <a16:creationId xmlns:a16="http://schemas.microsoft.com/office/drawing/2014/main" id="{4C98B03E-0D65-44A3-96E7-222A3B9002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CB5A450-CF19-4937-B47A-2C9B31D43EB5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ja-JP" sz="1400"/>
          </a:p>
        </p:txBody>
      </p:sp>
      <p:sp>
        <p:nvSpPr>
          <p:cNvPr id="104451" name="スライド番号プレースホルダ 3">
            <a:extLst>
              <a:ext uri="{FF2B5EF4-FFF2-40B4-BE49-F238E27FC236}">
                <a16:creationId xmlns:a16="http://schemas.microsoft.com/office/drawing/2014/main" id="{13E126F1-4607-4B80-AD3B-A0081E42FCCE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D4941E5-9076-4ED6-AD94-F3A13D5B0128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52</a:t>
            </a:fld>
            <a:endParaRPr lang="en-US" altLang="ja-JP" sz="1400"/>
          </a:p>
        </p:txBody>
      </p:sp>
      <p:sp>
        <p:nvSpPr>
          <p:cNvPr id="104452" name="Rectangle 11">
            <a:extLst>
              <a:ext uri="{FF2B5EF4-FFF2-40B4-BE49-F238E27FC236}">
                <a16:creationId xmlns:a16="http://schemas.microsoft.com/office/drawing/2014/main" id="{F12A69C7-4D7E-47E5-9121-0B5D88D55A3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ソースコードの編集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11E862C-AE71-4047-8701-7645DCF95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1200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Flip.cpp</a:t>
            </a:r>
            <a:r>
              <a:rPr lang="ja-JP" altLang="en-US" sz="1800" kern="0" dirty="0">
                <a:solidFill>
                  <a:srgbClr val="5F5F5F"/>
                </a:solidFill>
              </a:rPr>
              <a:t>の編集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567C85-FB36-4C53-9077-9C33E4B2AC86}"/>
              </a:ext>
            </a:extLst>
          </p:cNvPr>
          <p:cNvSpPr txBox="1"/>
          <p:nvPr/>
        </p:nvSpPr>
        <p:spPr>
          <a:xfrm>
            <a:off x="787143" y="1576915"/>
            <a:ext cx="7205237" cy="52168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Flip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onExecute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新しいデータのチェック</a:t>
            </a:r>
            <a:endParaRPr lang="ja-JP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m_originalImageIn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データの読み込み</a:t>
            </a:r>
            <a:endParaRPr lang="ja-JP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m_originalImageIn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と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の画面サイズ処理およびイメージ用メモリの確保</a:t>
            </a:r>
            <a:endParaRPr lang="ja-JP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b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の画像データを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ja-JP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*)&amp;(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からの画像データを反転する。 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m_flipMode</a:t>
            </a: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0: X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軸周り、</a:t>
            </a: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1: Y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軸周り、</a:t>
            </a: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-1: 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両方の軸周り</a:t>
            </a:r>
            <a:endParaRPr lang="ja-JP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flip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m_flipMode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画像データのサイズ取得</a:t>
            </a:r>
            <a:endParaRPr lang="ja-JP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channels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反転した画像データを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ja-JP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*)&amp;(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反転した画像データを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から出力する。</a:t>
            </a:r>
            <a:endParaRPr lang="ja-JP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m_flippedImageOut</a:t>
            </a:r>
            <a:r>
              <a:rPr lang="en-US" altLang="ja-JP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99FB01A-C6A5-49F6-AB02-AEFF5F75835A}"/>
              </a:ext>
            </a:extLst>
          </p:cNvPr>
          <p:cNvSpPr/>
          <p:nvPr/>
        </p:nvSpPr>
        <p:spPr>
          <a:xfrm>
            <a:off x="926595" y="1898829"/>
            <a:ext cx="6795755" cy="4536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25A638F0-F371-4063-9351-DECC10C3B49C}"/>
              </a:ext>
            </a:extLst>
          </p:cNvPr>
          <p:cNvSpPr/>
          <p:nvPr/>
        </p:nvSpPr>
        <p:spPr>
          <a:xfrm>
            <a:off x="5821905" y="5606224"/>
            <a:ext cx="2133600" cy="430227"/>
          </a:xfrm>
          <a:prstGeom prst="wedgeRoundRectCallout">
            <a:avLst>
              <a:gd name="adj1" fmla="val -22051"/>
              <a:gd name="adj2" fmla="val -8201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solidFill>
                  <a:schemeClr val="tx1"/>
                </a:solidFill>
              </a:rPr>
              <a:t>onExecute</a:t>
            </a:r>
            <a:r>
              <a:rPr lang="ja-JP" altLang="en-US" dirty="0">
                <a:solidFill>
                  <a:schemeClr val="tx1"/>
                </a:solidFill>
              </a:rPr>
              <a:t>関数に追加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5467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8B2E0AF-CE82-4C60-AA5A-15E328B8F8CB}"/>
              </a:ext>
            </a:extLst>
          </p:cNvPr>
          <p:cNvSpPr txBox="1"/>
          <p:nvPr/>
        </p:nvSpPr>
        <p:spPr>
          <a:xfrm>
            <a:off x="507365" y="2425929"/>
            <a:ext cx="8483615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m_originalImageIn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ja-JP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en-US" altLang="ja-JP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データの読み込み</a:t>
            </a:r>
            <a:endParaRPr lang="ja-JP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m_originalImageIn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en-US" altLang="ja-JP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と</a:t>
            </a:r>
            <a:r>
              <a:rPr lang="en-US" altLang="ja-JP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の画面サイズ処理およびイメージ用メモリの確保</a:t>
            </a:r>
            <a:endParaRPr lang="ja-JP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b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en-US" altLang="ja-JP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の画像データを</a:t>
            </a:r>
            <a:r>
              <a:rPr lang="en-US" altLang="ja-JP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ja-JP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ja-JP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*)&amp;(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m_originalImage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06498" name="スライド番号プレースホルダ 1">
            <a:extLst>
              <a:ext uri="{FF2B5EF4-FFF2-40B4-BE49-F238E27FC236}">
                <a16:creationId xmlns:a16="http://schemas.microsoft.com/office/drawing/2014/main" id="{9C1A331E-D559-4B59-9D4C-4539B2F9AB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D66DBA9-D630-4427-8F69-B6CE551C98A2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ja-JP" sz="1400"/>
          </a:p>
        </p:txBody>
      </p:sp>
      <p:sp>
        <p:nvSpPr>
          <p:cNvPr id="106499" name="スライド番号プレースホルダ 3">
            <a:extLst>
              <a:ext uri="{FF2B5EF4-FFF2-40B4-BE49-F238E27FC236}">
                <a16:creationId xmlns:a16="http://schemas.microsoft.com/office/drawing/2014/main" id="{A4EF7771-47E1-4BE6-ADC0-A22BBC83C176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01C4948-46D1-43C0-B76E-43B3F0609D1C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53</a:t>
            </a:fld>
            <a:endParaRPr lang="en-US" altLang="ja-JP" sz="1400"/>
          </a:p>
        </p:txBody>
      </p:sp>
      <p:sp>
        <p:nvSpPr>
          <p:cNvPr id="106500" name="Rectangle 11">
            <a:extLst>
              <a:ext uri="{FF2B5EF4-FFF2-40B4-BE49-F238E27FC236}">
                <a16:creationId xmlns:a16="http://schemas.microsoft.com/office/drawing/2014/main" id="{C68964D9-94DD-4714-82EE-0D35A0FD5B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ソースコードの編集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3E7CEE5-6C8B-40CC-99F1-CC6D5BB2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9388"/>
            <a:ext cx="81200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データを読み込む手順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2A9859A4-0344-4B4B-B13D-EF7DBC406ACB}"/>
              </a:ext>
            </a:extLst>
          </p:cNvPr>
          <p:cNvSpPr/>
          <p:nvPr/>
        </p:nvSpPr>
        <p:spPr>
          <a:xfrm>
            <a:off x="1792169" y="1809211"/>
            <a:ext cx="4995555" cy="430227"/>
          </a:xfrm>
          <a:prstGeom prst="wedgeRoundRectCallout">
            <a:avLst>
              <a:gd name="adj1" fmla="val -30789"/>
              <a:gd name="adj2" fmla="val 8403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isNew</a:t>
            </a:r>
            <a:r>
              <a:rPr kumimoji="1" lang="ja-JP" altLang="en-US" dirty="0">
                <a:solidFill>
                  <a:schemeClr val="tx1"/>
                </a:solidFill>
              </a:rPr>
              <a:t>関数で新規に書き込まれたデータが存在するかを確認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FF063123-B308-486F-9361-822DEC0CB220}"/>
              </a:ext>
            </a:extLst>
          </p:cNvPr>
          <p:cNvSpPr/>
          <p:nvPr/>
        </p:nvSpPr>
        <p:spPr>
          <a:xfrm>
            <a:off x="3483372" y="2349500"/>
            <a:ext cx="2480465" cy="430227"/>
          </a:xfrm>
          <a:prstGeom prst="wedgeRoundRectCallout">
            <a:avLst>
              <a:gd name="adj1" fmla="val -67076"/>
              <a:gd name="adj2" fmla="val 5525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r</a:t>
            </a:r>
            <a:r>
              <a:rPr kumimoji="1" lang="en-US" altLang="ja-JP" dirty="0">
                <a:solidFill>
                  <a:schemeClr val="tx1"/>
                </a:solidFill>
              </a:rPr>
              <a:t>ead</a:t>
            </a:r>
            <a:r>
              <a:rPr kumimoji="1" lang="ja-JP" altLang="en-US" dirty="0">
                <a:solidFill>
                  <a:schemeClr val="tx1"/>
                </a:solidFill>
              </a:rPr>
              <a:t>関数でデータ読み込み</a:t>
            </a: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D31AF5BC-D95C-483D-8B79-9E12FD2B0E7A}"/>
              </a:ext>
            </a:extLst>
          </p:cNvPr>
          <p:cNvSpPr/>
          <p:nvPr/>
        </p:nvSpPr>
        <p:spPr>
          <a:xfrm>
            <a:off x="2658820" y="2889789"/>
            <a:ext cx="5918443" cy="390205"/>
          </a:xfrm>
          <a:prstGeom prst="wedgeRoundRectCallout">
            <a:avLst>
              <a:gd name="adj1" fmla="val -52866"/>
              <a:gd name="adj2" fmla="val 5093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r</a:t>
            </a:r>
            <a:r>
              <a:rPr kumimoji="1" lang="en-US" altLang="ja-JP" dirty="0">
                <a:solidFill>
                  <a:schemeClr val="tx1"/>
                </a:solidFill>
              </a:rPr>
              <a:t>ead</a:t>
            </a:r>
            <a:r>
              <a:rPr kumimoji="1" lang="ja-JP" altLang="en-US" dirty="0">
                <a:solidFill>
                  <a:schemeClr val="tx1"/>
                </a:solidFill>
              </a:rPr>
              <a:t>関数</a:t>
            </a:r>
            <a:r>
              <a:rPr lang="ja-JP" altLang="en-US" dirty="0">
                <a:solidFill>
                  <a:schemeClr val="tx1"/>
                </a:solidFill>
              </a:rPr>
              <a:t>を呼び出した時点で、変数</a:t>
            </a:r>
            <a:r>
              <a:rPr lang="en-US" altLang="ja-JP" dirty="0" err="1">
                <a:solidFill>
                  <a:schemeClr val="tx1"/>
                </a:solidFill>
              </a:rPr>
              <a:t>m_originalImage</a:t>
            </a:r>
            <a:r>
              <a:rPr lang="ja-JP" altLang="en-US" dirty="0">
                <a:solidFill>
                  <a:schemeClr val="tx1"/>
                </a:solidFill>
              </a:rPr>
              <a:t>にデータが格納される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A9DC5912-B484-4AB7-B627-FA97F53CABD1}"/>
              </a:ext>
            </a:extLst>
          </p:cNvPr>
          <p:cNvSpPr/>
          <p:nvPr/>
        </p:nvSpPr>
        <p:spPr>
          <a:xfrm>
            <a:off x="1792169" y="5697710"/>
            <a:ext cx="4995555" cy="520318"/>
          </a:xfrm>
          <a:prstGeom prst="wedgeRoundRectCallout">
            <a:avLst>
              <a:gd name="adj1" fmla="val -31031"/>
              <a:gd name="adj2" fmla="val -87595"/>
              <a:gd name="adj3" fmla="val 16667"/>
            </a:avLst>
          </a:prstGeom>
          <a:solidFill>
            <a:srgbClr val="99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補足：</a:t>
            </a:r>
            <a:r>
              <a:rPr kumimoji="1" lang="en-US" altLang="ja-JP" dirty="0" err="1">
                <a:solidFill>
                  <a:schemeClr val="tx1"/>
                </a:solidFill>
              </a:rPr>
              <a:t>ameraImage</a:t>
            </a:r>
            <a:r>
              <a:rPr kumimoji="1" lang="ja-JP" altLang="en-US" dirty="0">
                <a:solidFill>
                  <a:schemeClr val="tx1"/>
                </a:solidFill>
              </a:rPr>
              <a:t>型は</a:t>
            </a:r>
            <a:r>
              <a:rPr lang="en-US" altLang="ja-JP" dirty="0">
                <a:solidFill>
                  <a:schemeClr val="tx1"/>
                </a:solidFill>
              </a:rPr>
              <a:t>pixels</a:t>
            </a:r>
            <a:r>
              <a:rPr lang="ja-JP" altLang="en-US" dirty="0">
                <a:solidFill>
                  <a:schemeClr val="tx1"/>
                </a:solidFill>
              </a:rPr>
              <a:t>に画像データ、</a:t>
            </a:r>
            <a:r>
              <a:rPr lang="en-US" altLang="ja-JP" dirty="0" err="1">
                <a:solidFill>
                  <a:schemeClr val="tx1"/>
                </a:solidFill>
              </a:rPr>
              <a:t>witdth</a:t>
            </a:r>
            <a:r>
              <a:rPr lang="ja-JP" altLang="en-US" dirty="0">
                <a:solidFill>
                  <a:schemeClr val="tx1"/>
                </a:solidFill>
              </a:rPr>
              <a:t>に画像幅、</a:t>
            </a:r>
            <a:r>
              <a:rPr lang="en-US" altLang="ja-JP" dirty="0">
                <a:solidFill>
                  <a:schemeClr val="tx1"/>
                </a:solidFill>
              </a:rPr>
              <a:t>height</a:t>
            </a:r>
            <a:r>
              <a:rPr lang="ja-JP" altLang="en-US" dirty="0">
                <a:solidFill>
                  <a:schemeClr val="tx1"/>
                </a:solidFill>
              </a:rPr>
              <a:t>に画像高さが格納されているため、これを利用する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0823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スライド番号プレースホルダ 1">
            <a:extLst>
              <a:ext uri="{FF2B5EF4-FFF2-40B4-BE49-F238E27FC236}">
                <a16:creationId xmlns:a16="http://schemas.microsoft.com/office/drawing/2014/main" id="{DE100D28-BA9E-4EE0-9040-7BE63DFAD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D17573B-6E06-46DC-873C-87F512792F26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ja-JP" sz="1400"/>
          </a:p>
        </p:txBody>
      </p:sp>
      <p:sp>
        <p:nvSpPr>
          <p:cNvPr id="108547" name="スライド番号プレースホルダ 3">
            <a:extLst>
              <a:ext uri="{FF2B5EF4-FFF2-40B4-BE49-F238E27FC236}">
                <a16:creationId xmlns:a16="http://schemas.microsoft.com/office/drawing/2014/main" id="{42E6BEF4-AEC1-41C0-9F70-666FD604819E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C0179A4-6328-4264-928D-C17BF63FF62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54</a:t>
            </a:fld>
            <a:endParaRPr lang="en-US" altLang="ja-JP" sz="1400"/>
          </a:p>
        </p:txBody>
      </p:sp>
      <p:sp>
        <p:nvSpPr>
          <p:cNvPr id="108548" name="Rectangle 11">
            <a:extLst>
              <a:ext uri="{FF2B5EF4-FFF2-40B4-BE49-F238E27FC236}">
                <a16:creationId xmlns:a16="http://schemas.microsoft.com/office/drawing/2014/main" id="{A885FE32-09C9-4E7F-AC79-959A5646807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ソースコードの編集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969842E-CA95-4B63-AE37-4D6C7D2E5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9388"/>
            <a:ext cx="81200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データを書き込む手順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B960581-BDC4-435B-8483-8A0DB62EF770}"/>
              </a:ext>
            </a:extLst>
          </p:cNvPr>
          <p:cNvSpPr txBox="1"/>
          <p:nvPr/>
        </p:nvSpPr>
        <p:spPr>
          <a:xfrm>
            <a:off x="104321" y="2583091"/>
            <a:ext cx="8955995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からの画像データを反転する。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m_flipMode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0: X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軸周り、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1: Y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軸周り、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-1: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両方の軸周り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flip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m_flipMode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画像データのサイズ取得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channels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反転した画像データを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*)&amp;(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反転した画像データを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から出力する。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m_flippedImageOut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006DC4E3-A31B-48E8-B411-C0F6589D157B}"/>
              </a:ext>
            </a:extLst>
          </p:cNvPr>
          <p:cNvSpPr/>
          <p:nvPr/>
        </p:nvSpPr>
        <p:spPr>
          <a:xfrm>
            <a:off x="3892483" y="2070208"/>
            <a:ext cx="4705470" cy="494406"/>
          </a:xfrm>
          <a:prstGeom prst="wedgeRoundRectCallout">
            <a:avLst>
              <a:gd name="adj1" fmla="val -17823"/>
              <a:gd name="adj2" fmla="val 86245"/>
              <a:gd name="adj3" fmla="val 16667"/>
            </a:avLst>
          </a:prstGeom>
          <a:solidFill>
            <a:srgbClr val="99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補足：コンフィギュレーションパラメータを変更すると対応する変数</a:t>
            </a:r>
            <a:r>
              <a:rPr kumimoji="1" lang="en-US" altLang="ja-JP" dirty="0">
                <a:solidFill>
                  <a:schemeClr val="tx1"/>
                </a:solidFill>
              </a:rPr>
              <a:t>(</a:t>
            </a:r>
            <a:r>
              <a:rPr kumimoji="1" lang="en-US" altLang="ja-JP" dirty="0" err="1">
                <a:solidFill>
                  <a:schemeClr val="tx1"/>
                </a:solidFill>
              </a:rPr>
              <a:t>m_flipMode</a:t>
            </a:r>
            <a:r>
              <a:rPr kumimoji="1" lang="en-US" altLang="ja-JP" dirty="0">
                <a:solidFill>
                  <a:schemeClr val="tx1"/>
                </a:solidFill>
              </a:rPr>
              <a:t>)</a:t>
            </a:r>
            <a:r>
              <a:rPr kumimoji="1" lang="ja-JP" altLang="en-US" dirty="0">
                <a:solidFill>
                  <a:schemeClr val="tx1"/>
                </a:solidFill>
              </a:rPr>
              <a:t>に値が格納される</a:t>
            </a: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1E6E8672-F7C5-4DF4-9A4F-8E39D1D7933B}"/>
              </a:ext>
            </a:extLst>
          </p:cNvPr>
          <p:cNvSpPr/>
          <p:nvPr/>
        </p:nvSpPr>
        <p:spPr>
          <a:xfrm>
            <a:off x="4445728" y="3750792"/>
            <a:ext cx="4565376" cy="512884"/>
          </a:xfrm>
          <a:prstGeom prst="wedgeRoundRectCallout">
            <a:avLst>
              <a:gd name="adj1" fmla="val -54015"/>
              <a:gd name="adj2" fmla="val 5276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変数</a:t>
            </a:r>
            <a:r>
              <a:rPr lang="en-US" altLang="ja-JP" dirty="0" err="1">
                <a:solidFill>
                  <a:schemeClr val="tx1"/>
                </a:solidFill>
              </a:rPr>
              <a:t>m_flippedImage</a:t>
            </a:r>
            <a:r>
              <a:rPr lang="ja-JP" altLang="en-US" dirty="0">
                <a:solidFill>
                  <a:schemeClr val="tx1"/>
                </a:solidFill>
              </a:rPr>
              <a:t>の</a:t>
            </a:r>
            <a:r>
              <a:rPr lang="en-US" altLang="ja-JP" dirty="0">
                <a:solidFill>
                  <a:schemeClr val="tx1"/>
                </a:solidFill>
              </a:rPr>
              <a:t>pixels</a:t>
            </a:r>
            <a:r>
              <a:rPr lang="ja-JP" altLang="en-US" dirty="0">
                <a:solidFill>
                  <a:schemeClr val="tx1"/>
                </a:solidFill>
              </a:rPr>
              <a:t>に画像データをコピーする。</a:t>
            </a:r>
            <a:r>
              <a:rPr lang="en-US" altLang="ja-JP" dirty="0">
                <a:solidFill>
                  <a:schemeClr val="tx1"/>
                </a:solidFill>
              </a:rPr>
              <a:t>※</a:t>
            </a:r>
            <a:r>
              <a:rPr lang="en-US" altLang="ja-JP" dirty="0" err="1">
                <a:solidFill>
                  <a:schemeClr val="tx1"/>
                </a:solidFill>
              </a:rPr>
              <a:t>witdth</a:t>
            </a:r>
            <a:r>
              <a:rPr lang="ja-JP" altLang="en-US" dirty="0">
                <a:solidFill>
                  <a:schemeClr val="tx1"/>
                </a:solidFill>
              </a:rPr>
              <a:t>に画像幅、</a:t>
            </a:r>
            <a:r>
              <a:rPr lang="en-US" altLang="ja-JP" dirty="0">
                <a:solidFill>
                  <a:schemeClr val="tx1"/>
                </a:solidFill>
              </a:rPr>
              <a:t>height</a:t>
            </a:r>
            <a:r>
              <a:rPr lang="ja-JP" altLang="en-US" dirty="0">
                <a:solidFill>
                  <a:schemeClr val="tx1"/>
                </a:solidFill>
              </a:rPr>
              <a:t>に画像高さは設定済み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06572A8-E55B-46E0-AB47-0476683EBC47}"/>
              </a:ext>
            </a:extLst>
          </p:cNvPr>
          <p:cNvSpPr/>
          <p:nvPr/>
        </p:nvSpPr>
        <p:spPr>
          <a:xfrm>
            <a:off x="1871700" y="5260747"/>
            <a:ext cx="2430270" cy="512884"/>
          </a:xfrm>
          <a:prstGeom prst="wedgeRoundRectCallout">
            <a:avLst>
              <a:gd name="adj1" fmla="val -13586"/>
              <a:gd name="adj2" fmla="val -623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write</a:t>
            </a:r>
            <a:r>
              <a:rPr kumimoji="1" lang="ja-JP" altLang="en-US" dirty="0">
                <a:solidFill>
                  <a:schemeClr val="tx1"/>
                </a:solidFill>
              </a:rPr>
              <a:t>関数でデータ書き込み</a:t>
            </a:r>
          </a:p>
        </p:txBody>
      </p:sp>
    </p:spTree>
    <p:extLst>
      <p:ext uri="{BB962C8B-B14F-4D97-AF65-F5344CB8AC3E}">
        <p14:creationId xmlns:p14="http://schemas.microsoft.com/office/powerpoint/2010/main" val="35583670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スライド番号プレースホルダ 1">
            <a:extLst>
              <a:ext uri="{FF2B5EF4-FFF2-40B4-BE49-F238E27FC236}">
                <a16:creationId xmlns:a16="http://schemas.microsoft.com/office/drawing/2014/main" id="{1E06E4D0-9BD7-4F2E-A4D2-B1EB289597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2CFE4AA-C7D9-40CE-9BE0-D4B01DE844B4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ja-JP" sz="1400"/>
          </a:p>
        </p:txBody>
      </p:sp>
      <p:sp>
        <p:nvSpPr>
          <p:cNvPr id="110595" name="スライド番号プレースホルダ 3">
            <a:extLst>
              <a:ext uri="{FF2B5EF4-FFF2-40B4-BE49-F238E27FC236}">
                <a16:creationId xmlns:a16="http://schemas.microsoft.com/office/drawing/2014/main" id="{F10BC482-4996-4FB2-9397-15EA26E94706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6320322-24B0-4C91-83B1-4E4907F59CD8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55</a:t>
            </a:fld>
            <a:endParaRPr lang="en-US" altLang="ja-JP" sz="1400"/>
          </a:p>
        </p:txBody>
      </p:sp>
      <p:sp>
        <p:nvSpPr>
          <p:cNvPr id="110596" name="Rectangle 11">
            <a:extLst>
              <a:ext uri="{FF2B5EF4-FFF2-40B4-BE49-F238E27FC236}">
                <a16:creationId xmlns:a16="http://schemas.microsoft.com/office/drawing/2014/main" id="{AAC956A3-A0BE-489E-904F-D85F7DE790C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ソースコードのコンパイル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E50B905-C8D6-454A-94B6-90411CC39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1344613"/>
            <a:ext cx="190976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Visual Studio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E7931F1-E04C-48C8-B324-694FF627A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5850" y="1331913"/>
            <a:ext cx="1909763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Code::Blocks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6582D1-3B05-4946-BC2B-7C2DACF89918}"/>
              </a:ext>
            </a:extLst>
          </p:cNvPr>
          <p:cNvSpPr/>
          <p:nvPr/>
        </p:nvSpPr>
        <p:spPr>
          <a:xfrm>
            <a:off x="12700" y="4457700"/>
            <a:ext cx="8805863" cy="12747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成功した場合、実行ファイルが生成される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marL="1200150" lvl="2" indent="-28575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Windows</a:t>
            </a:r>
          </a:p>
          <a:p>
            <a:pPr marL="1657350" lvl="3" indent="-28575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600" b="1" kern="0" dirty="0">
                <a:solidFill>
                  <a:srgbClr val="FF0000"/>
                </a:solidFill>
              </a:rPr>
              <a:t>build\</a:t>
            </a:r>
            <a:r>
              <a:rPr lang="en-US" altLang="ja-JP" sz="1600" b="1" kern="0" dirty="0" err="1">
                <a:solidFill>
                  <a:srgbClr val="FF0000"/>
                </a:solidFill>
              </a:rPr>
              <a:t>src</a:t>
            </a:r>
            <a:r>
              <a:rPr lang="ja-JP" altLang="en-US" sz="1600" kern="0" dirty="0">
                <a:solidFill>
                  <a:srgbClr val="5F5F5F"/>
                </a:solidFill>
              </a:rPr>
              <a:t>フォルダの</a:t>
            </a:r>
            <a:r>
              <a:rPr lang="en-US" altLang="ja-JP" sz="1600" b="1" kern="0" dirty="0">
                <a:solidFill>
                  <a:srgbClr val="FF0000"/>
                </a:solidFill>
              </a:rPr>
              <a:t>Release</a:t>
            </a: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もしくは</a:t>
            </a:r>
            <a:r>
              <a:rPr lang="en-US" altLang="ja-JP" sz="1600" b="1" kern="0" dirty="0">
                <a:solidFill>
                  <a:srgbClr val="FF0000"/>
                </a:solidFill>
              </a:rPr>
              <a:t>Debug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  <a:r>
              <a:rPr lang="ja-JP" altLang="en-US" sz="1600" kern="0" dirty="0">
                <a:solidFill>
                  <a:srgbClr val="5F5F5F"/>
                </a:solidFill>
              </a:rPr>
              <a:t>フォルダ内に</a:t>
            </a:r>
            <a:r>
              <a:rPr lang="en-US" altLang="ja-JP" sz="1600" kern="0" dirty="0">
                <a:solidFill>
                  <a:srgbClr val="5F5F5F"/>
                </a:solidFill>
              </a:rPr>
              <a:t>FlipComp.exe</a:t>
            </a:r>
            <a:r>
              <a:rPr lang="ja-JP" altLang="en-US" sz="1600" kern="0" dirty="0">
                <a:solidFill>
                  <a:srgbClr val="5F5F5F"/>
                </a:solidFill>
              </a:rPr>
              <a:t>が生成される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marL="1200150" lvl="2" indent="-28575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Ubuntu</a:t>
            </a:r>
          </a:p>
          <a:p>
            <a:pPr marL="1657350" lvl="3" indent="-28575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600" b="1" kern="0" dirty="0">
                <a:solidFill>
                  <a:srgbClr val="FF0000"/>
                </a:solidFill>
              </a:rPr>
              <a:t>build/</a:t>
            </a:r>
            <a:r>
              <a:rPr lang="en-US" altLang="ja-JP" sz="1600" b="1" kern="0" dirty="0" err="1">
                <a:solidFill>
                  <a:srgbClr val="FF0000"/>
                </a:solidFill>
              </a:rPr>
              <a:t>src</a:t>
            </a:r>
            <a:r>
              <a:rPr lang="ja-JP" altLang="en-US" sz="1600" kern="0" dirty="0">
                <a:solidFill>
                  <a:srgbClr val="5F5F5F"/>
                </a:solidFill>
              </a:rPr>
              <a:t>フォルダに</a:t>
            </a:r>
            <a:r>
              <a:rPr lang="en-US" altLang="ja-JP" sz="1600" kern="0" dirty="0" err="1">
                <a:solidFill>
                  <a:srgbClr val="5F5F5F"/>
                </a:solidFill>
              </a:rPr>
              <a:t>FlipComp</a:t>
            </a:r>
            <a:r>
              <a:rPr lang="ja-JP" altLang="en-US" sz="1600" kern="0" dirty="0">
                <a:solidFill>
                  <a:srgbClr val="5F5F5F"/>
                </a:solidFill>
              </a:rPr>
              <a:t>が生成される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110601" name="図 2">
            <a:extLst>
              <a:ext uri="{FF2B5EF4-FFF2-40B4-BE49-F238E27FC236}">
                <a16:creationId xmlns:a16="http://schemas.microsoft.com/office/drawing/2014/main" id="{8E8C93AF-EC85-4DB1-8043-7F98E407A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25" y="1835150"/>
            <a:ext cx="4206875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8D1C7A6-0420-44CE-8F1C-8289ED2BE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07" y="1907147"/>
            <a:ext cx="4224569" cy="1911818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5AC10FC-A960-4C42-B6C1-695FC5007406}"/>
              </a:ext>
            </a:extLst>
          </p:cNvPr>
          <p:cNvSpPr/>
          <p:nvPr/>
        </p:nvSpPr>
        <p:spPr>
          <a:xfrm>
            <a:off x="1863504" y="1988840"/>
            <a:ext cx="2500483" cy="193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1027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スライド番号プレースホルダー 3">
            <a:extLst>
              <a:ext uri="{FF2B5EF4-FFF2-40B4-BE49-F238E27FC236}">
                <a16:creationId xmlns:a16="http://schemas.microsoft.com/office/drawing/2014/main" id="{DD530143-E822-49C8-9E57-3464C4BDE7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48FEED-ECBC-4898-B3F8-67CD71C9BA33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4DF2AE4-EEB3-4C48-B292-A95ABD809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" y="2635250"/>
            <a:ext cx="8805863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ja-JP" altLang="en-US" kern="0" dirty="0">
                <a:solidFill>
                  <a:srgbClr val="5F5F5F"/>
                </a:solidFill>
              </a:rPr>
              <a:t>システム構築支援ツール</a:t>
            </a:r>
            <a:endParaRPr lang="en-US" altLang="ja-JP" kern="0" dirty="0">
              <a:solidFill>
                <a:srgbClr val="5F5F5F"/>
              </a:solidFill>
            </a:endParaRPr>
          </a:p>
          <a:p>
            <a:pPr eaLnBrk="1" hangingPunct="1">
              <a:defRPr/>
            </a:pPr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 </a:t>
            </a:r>
            <a:r>
              <a:rPr lang="en-US" altLang="ja-JP" kern="0" dirty="0">
                <a:solidFill>
                  <a:srgbClr val="5F5F5F"/>
                </a:solidFill>
              </a:rPr>
              <a:t>System</a:t>
            </a:r>
            <a:r>
              <a:rPr lang="ja-JP" altLang="en-US" kern="0" dirty="0">
                <a:solidFill>
                  <a:srgbClr val="5F5F5F"/>
                </a:solidFill>
              </a:rPr>
              <a:t> </a:t>
            </a:r>
            <a:r>
              <a:rPr lang="en-US" altLang="ja-JP" kern="0" dirty="0">
                <a:solidFill>
                  <a:srgbClr val="5F5F5F"/>
                </a:solidFill>
              </a:rPr>
              <a:t>Editor</a:t>
            </a:r>
            <a:r>
              <a:rPr lang="ja-JP" altLang="en-US" kern="0" dirty="0">
                <a:solidFill>
                  <a:srgbClr val="5F5F5F"/>
                </a:solidFill>
              </a:rPr>
              <a:t>について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スライド番号プレースホルダ 1">
            <a:extLst>
              <a:ext uri="{FF2B5EF4-FFF2-40B4-BE49-F238E27FC236}">
                <a16:creationId xmlns:a16="http://schemas.microsoft.com/office/drawing/2014/main" id="{EFAD6171-7BDA-4724-A415-9C1799104D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344307-0347-46D2-BF26-1BA5CCE5ACC7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ja-JP" sz="1400"/>
          </a:p>
        </p:txBody>
      </p:sp>
      <p:sp>
        <p:nvSpPr>
          <p:cNvPr id="113667" name="スライド番号プレースホルダ 3">
            <a:extLst>
              <a:ext uri="{FF2B5EF4-FFF2-40B4-BE49-F238E27FC236}">
                <a16:creationId xmlns:a16="http://schemas.microsoft.com/office/drawing/2014/main" id="{169B43DA-F5DF-4BF2-88D5-8090B14DF1D3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53158F9-2653-4BFC-97BB-98EC3A739333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57</a:t>
            </a:fld>
            <a:endParaRPr lang="en-US" altLang="ja-JP" sz="1400"/>
          </a:p>
        </p:txBody>
      </p:sp>
      <p:sp>
        <p:nvSpPr>
          <p:cNvPr id="113668" name="Rectangle 2">
            <a:extLst>
              <a:ext uri="{FF2B5EF4-FFF2-40B4-BE49-F238E27FC236}">
                <a16:creationId xmlns:a16="http://schemas.microsoft.com/office/drawing/2014/main" id="{5F2FBF96-0A07-4104-A762-EDAB0D28BFC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7915275" cy="22955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RTC</a:t>
            </a:r>
            <a:r>
              <a:rPr lang="ja-JP" altLang="en-US" sz="2000" dirty="0">
                <a:solidFill>
                  <a:srgbClr val="5F5F5F"/>
                </a:solidFill>
              </a:rPr>
              <a:t>を</a:t>
            </a:r>
            <a:r>
              <a:rPr lang="en-US" altLang="ja-JP" sz="2000" dirty="0">
                <a:solidFill>
                  <a:srgbClr val="5F5F5F"/>
                </a:solidFill>
              </a:rPr>
              <a:t>GUI</a:t>
            </a:r>
            <a:r>
              <a:rPr lang="ja-JP" altLang="en-US" sz="2000" dirty="0">
                <a:solidFill>
                  <a:srgbClr val="5F5F5F"/>
                </a:solidFill>
              </a:rPr>
              <a:t>で操作するためのツール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データポート、サービスポートの接続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アクティブ化、非アクティブ化、リセット、終了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コンフィギュレーションパラメータの操作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実行コンテキストの操作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ja-JP" altLang="en-US" sz="1200" dirty="0">
                <a:solidFill>
                  <a:srgbClr val="5F5F5F"/>
                </a:solidFill>
              </a:rPr>
              <a:t>実行周期変更</a:t>
            </a:r>
            <a:endParaRPr lang="en-US" altLang="ja-JP" sz="12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ja-JP" altLang="en-US" sz="1200" dirty="0">
                <a:solidFill>
                  <a:srgbClr val="5F5F5F"/>
                </a:solidFill>
              </a:rPr>
              <a:t>実行コンテキストの関連付け</a:t>
            </a:r>
            <a:endParaRPr lang="en-US" altLang="ja-JP" sz="12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複合化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マネージャから</a:t>
            </a:r>
            <a:r>
              <a:rPr lang="en-US" altLang="ja-JP" sz="1600" dirty="0">
                <a:solidFill>
                  <a:srgbClr val="5F5F5F"/>
                </a:solidFill>
              </a:rPr>
              <a:t>RTC</a:t>
            </a:r>
            <a:r>
              <a:rPr lang="ja-JP" altLang="en-US" sz="1600" dirty="0">
                <a:solidFill>
                  <a:srgbClr val="5F5F5F"/>
                </a:solidFill>
              </a:rPr>
              <a:t>を起動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作成した</a:t>
            </a:r>
            <a:r>
              <a:rPr lang="en-US" altLang="ja-JP" sz="1600" dirty="0">
                <a:solidFill>
                  <a:srgbClr val="5F5F5F"/>
                </a:solidFill>
              </a:rPr>
              <a:t>RT</a:t>
            </a:r>
            <a:r>
              <a:rPr lang="ja-JP" altLang="en-US" sz="1600" dirty="0">
                <a:solidFill>
                  <a:srgbClr val="5F5F5F"/>
                </a:solidFill>
              </a:rPr>
              <a:t>システムの保存、復元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8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200" dirty="0">
              <a:solidFill>
                <a:srgbClr val="5F5F5F"/>
              </a:solidFill>
            </a:endParaRPr>
          </a:p>
        </p:txBody>
      </p:sp>
      <p:sp>
        <p:nvSpPr>
          <p:cNvPr id="113669" name="Rectangle 11">
            <a:extLst>
              <a:ext uri="{FF2B5EF4-FFF2-40B4-BE49-F238E27FC236}">
                <a16:creationId xmlns:a16="http://schemas.microsoft.com/office/drawing/2014/main" id="{0A4BBB97-0871-4CB2-B56A-42A08EAB042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RT System Editor</a:t>
            </a:r>
          </a:p>
        </p:txBody>
      </p:sp>
      <p:pic>
        <p:nvPicPr>
          <p:cNvPr id="113670" name="図 1">
            <a:extLst>
              <a:ext uri="{FF2B5EF4-FFF2-40B4-BE49-F238E27FC236}">
                <a16:creationId xmlns:a16="http://schemas.microsoft.com/office/drawing/2014/main" id="{7CB1D237-881E-4ED8-8810-832C96499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3" y="3609975"/>
            <a:ext cx="4456112" cy="287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9136F971-F4E1-4191-BD8C-E11D98521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368" y="2031995"/>
            <a:ext cx="3337849" cy="3779848"/>
          </a:xfrm>
          <a:prstGeom prst="rect">
            <a:avLst/>
          </a:prstGeom>
        </p:spPr>
      </p:pic>
      <p:sp>
        <p:nvSpPr>
          <p:cNvPr id="115714" name="スライド番号プレースホルダ 1">
            <a:extLst>
              <a:ext uri="{FF2B5EF4-FFF2-40B4-BE49-F238E27FC236}">
                <a16:creationId xmlns:a16="http://schemas.microsoft.com/office/drawing/2014/main" id="{E44B245C-1CB1-463E-8327-122F3E80F2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25F19A-295D-4819-B4FF-17F2DAE972CD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US" altLang="ja-JP" sz="1400"/>
          </a:p>
        </p:txBody>
      </p:sp>
      <p:sp>
        <p:nvSpPr>
          <p:cNvPr id="115715" name="スライド番号プレースホルダ 3">
            <a:extLst>
              <a:ext uri="{FF2B5EF4-FFF2-40B4-BE49-F238E27FC236}">
                <a16:creationId xmlns:a16="http://schemas.microsoft.com/office/drawing/2014/main" id="{48262869-7065-47E9-BC90-C50D88578AC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42B88E0-F021-40CF-8FB8-495BC27E0EF1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58</a:t>
            </a:fld>
            <a:endParaRPr lang="en-US" altLang="ja-JP" sz="1400"/>
          </a:p>
        </p:txBody>
      </p:sp>
      <p:sp>
        <p:nvSpPr>
          <p:cNvPr id="115716" name="Rectangle 11">
            <a:extLst>
              <a:ext uri="{FF2B5EF4-FFF2-40B4-BE49-F238E27FC236}">
                <a16:creationId xmlns:a16="http://schemas.microsoft.com/office/drawing/2014/main" id="{06106DCB-986C-4C54-B3C2-6C17A5102F3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RT System Editor</a:t>
            </a:r>
            <a:r>
              <a:rPr lang="ja-JP" altLang="en-US">
                <a:solidFill>
                  <a:srgbClr val="5F5F5F"/>
                </a:solidFill>
              </a:rPr>
              <a:t>の起動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D2F82044-E5BD-4A87-A4A5-19C70813E6C6}"/>
              </a:ext>
            </a:extLst>
          </p:cNvPr>
          <p:cNvSpPr/>
          <p:nvPr/>
        </p:nvSpPr>
        <p:spPr>
          <a:xfrm>
            <a:off x="4671786" y="3175399"/>
            <a:ext cx="433387" cy="14398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0F57D70-95D6-4A88-9B07-5E215CE4A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72" y="3277835"/>
            <a:ext cx="4244708" cy="2674852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54DEC009-1465-4633-8CCA-CD10168091A8}"/>
              </a:ext>
            </a:extLst>
          </p:cNvPr>
          <p:cNvSpPr/>
          <p:nvPr/>
        </p:nvSpPr>
        <p:spPr>
          <a:xfrm>
            <a:off x="256887" y="1574939"/>
            <a:ext cx="3961388" cy="1338167"/>
          </a:xfrm>
          <a:prstGeom prst="wedgeRoundRectCallout">
            <a:avLst>
              <a:gd name="adj1" fmla="val 44649"/>
              <a:gd name="adj2" fmla="val 1069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右上の「パースペクティブを開く」ボタンをクリック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3EA6E64-E157-4E00-9851-77054658B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1939668"/>
            <a:ext cx="886296" cy="88629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64D4FC9-3A1D-4C1A-98A6-94F7A5BF34C1}"/>
              </a:ext>
            </a:extLst>
          </p:cNvPr>
          <p:cNvSpPr/>
          <p:nvPr/>
        </p:nvSpPr>
        <p:spPr>
          <a:xfrm>
            <a:off x="4053923" y="3775102"/>
            <a:ext cx="225025" cy="204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D056A933-D4D6-4741-98AA-55DCC845FC1A}"/>
              </a:ext>
            </a:extLst>
          </p:cNvPr>
          <p:cNvSpPr/>
          <p:nvPr/>
        </p:nvSpPr>
        <p:spPr>
          <a:xfrm>
            <a:off x="5468856" y="3685591"/>
            <a:ext cx="3516394" cy="294173"/>
          </a:xfrm>
          <a:prstGeom prst="wedgeRoundRectCallout">
            <a:avLst>
              <a:gd name="adj1" fmla="val -25855"/>
              <a:gd name="adj2" fmla="val -12346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RTCSystem</a:t>
            </a:r>
            <a:r>
              <a:rPr lang="en-US" altLang="ja-JP" dirty="0" err="1">
                <a:solidFill>
                  <a:schemeClr val="tx1"/>
                </a:solidFill>
              </a:rPr>
              <a:t>Editor</a:t>
            </a:r>
            <a:r>
              <a:rPr kumimoji="1" lang="ja-JP" altLang="en-US" dirty="0">
                <a:solidFill>
                  <a:schemeClr val="tx1"/>
                </a:solidFill>
              </a:rPr>
              <a:t>を選択して開くをクリック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B917BF8-993B-40BD-85C6-467A69080780}"/>
              </a:ext>
            </a:extLst>
          </p:cNvPr>
          <p:cNvSpPr/>
          <p:nvPr/>
        </p:nvSpPr>
        <p:spPr>
          <a:xfrm>
            <a:off x="5554863" y="3203414"/>
            <a:ext cx="1042362" cy="225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スライド番号プレースホルダ 1">
            <a:extLst>
              <a:ext uri="{FF2B5EF4-FFF2-40B4-BE49-F238E27FC236}">
                <a16:creationId xmlns:a16="http://schemas.microsoft.com/office/drawing/2014/main" id="{8705040B-DBB2-487E-8F97-C6BE8C9ADB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7592B2-E33F-4749-BEB4-30D3CAD6E8A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59</a:t>
            </a:fld>
            <a:endParaRPr lang="en-US" altLang="ja-JP" sz="1400"/>
          </a:p>
        </p:txBody>
      </p:sp>
      <p:sp>
        <p:nvSpPr>
          <p:cNvPr id="117763" name="スライド番号プレースホルダ 3">
            <a:extLst>
              <a:ext uri="{FF2B5EF4-FFF2-40B4-BE49-F238E27FC236}">
                <a16:creationId xmlns:a16="http://schemas.microsoft.com/office/drawing/2014/main" id="{2C84176F-53E2-486A-A457-ECE44E2862D5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53F7FCE-8CBE-48EF-A732-F6DC5CA855C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59</a:t>
            </a:fld>
            <a:endParaRPr lang="en-US" altLang="ja-JP" sz="1400"/>
          </a:p>
        </p:txBody>
      </p:sp>
      <p:sp>
        <p:nvSpPr>
          <p:cNvPr id="117764" name="Rectangle 11">
            <a:extLst>
              <a:ext uri="{FF2B5EF4-FFF2-40B4-BE49-F238E27FC236}">
                <a16:creationId xmlns:a16="http://schemas.microsoft.com/office/drawing/2014/main" id="{9C8ABF95-6E7A-4828-900D-6F9A206FF72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RT System Editor</a:t>
            </a:r>
            <a:r>
              <a:rPr lang="ja-JP" altLang="en-US">
                <a:solidFill>
                  <a:srgbClr val="5F5F5F"/>
                </a:solidFill>
              </a:rPr>
              <a:t>の画面構成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117765" name="図 3">
            <a:extLst>
              <a:ext uri="{FF2B5EF4-FFF2-40B4-BE49-F238E27FC236}">
                <a16:creationId xmlns:a16="http://schemas.microsoft.com/office/drawing/2014/main" id="{217C611A-19A3-4A31-9FCE-877066558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1268413"/>
            <a:ext cx="8688387" cy="499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スライド番号プレースホルダ 1">
            <a:extLst>
              <a:ext uri="{FF2B5EF4-FFF2-40B4-BE49-F238E27FC236}">
                <a16:creationId xmlns:a16="http://schemas.microsoft.com/office/drawing/2014/main" id="{44116134-38EE-4F5E-91EC-0CF1FE48BA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5E646E9-8288-4584-85A8-CA8B256807BA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19459" name="スライド番号プレースホルダ 3">
            <a:extLst>
              <a:ext uri="{FF2B5EF4-FFF2-40B4-BE49-F238E27FC236}">
                <a16:creationId xmlns:a16="http://schemas.microsoft.com/office/drawing/2014/main" id="{128A0DAD-3A6B-4DE0-A8C2-FB261853544E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7443DE1-B296-4AEC-BEC4-01C455872C48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19460" name="Rectangle 2">
            <a:extLst>
              <a:ext uri="{FF2B5EF4-FFF2-40B4-BE49-F238E27FC236}">
                <a16:creationId xmlns:a16="http://schemas.microsoft.com/office/drawing/2014/main" id="{7456C551-5151-4BEB-B7FA-852DE16226F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42913" y="1223963"/>
            <a:ext cx="7915275" cy="22955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000" dirty="0">
                <a:solidFill>
                  <a:srgbClr val="5F5F5F"/>
                </a:solidFill>
              </a:rPr>
              <a:t>コンポーネントのプロファイル情報を入力し，ソースコード等のひな型を生成するツール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600" dirty="0">
                <a:solidFill>
                  <a:srgbClr val="5F5F5F"/>
                </a:solidFill>
              </a:rPr>
              <a:t>C++</a:t>
            </a:r>
            <a:r>
              <a:rPr lang="ja-JP" altLang="en-US" sz="1600" dirty="0">
                <a:solidFill>
                  <a:srgbClr val="5F5F5F"/>
                </a:solidFill>
              </a:rPr>
              <a:t>、</a:t>
            </a:r>
            <a:r>
              <a:rPr lang="en-US" altLang="ja-JP" sz="1600" dirty="0">
                <a:solidFill>
                  <a:srgbClr val="5F5F5F"/>
                </a:solidFill>
              </a:rPr>
              <a:t>Python</a:t>
            </a:r>
            <a:r>
              <a:rPr lang="ja-JP" altLang="en-US" sz="1600" dirty="0">
                <a:solidFill>
                  <a:srgbClr val="5F5F5F"/>
                </a:solidFill>
              </a:rPr>
              <a:t>、</a:t>
            </a:r>
            <a:r>
              <a:rPr lang="en-US" altLang="ja-JP" sz="1600" dirty="0">
                <a:solidFill>
                  <a:srgbClr val="5F5F5F"/>
                </a:solidFill>
              </a:rPr>
              <a:t>Java</a:t>
            </a:r>
            <a:r>
              <a:rPr lang="ja-JP" altLang="en-US" sz="1600" dirty="0">
                <a:solidFill>
                  <a:srgbClr val="5F5F5F"/>
                </a:solidFill>
              </a:rPr>
              <a:t>、</a:t>
            </a:r>
            <a:r>
              <a:rPr lang="en-US" altLang="ja-JP" sz="1600" dirty="0">
                <a:solidFill>
                  <a:srgbClr val="5F5F5F"/>
                </a:solidFill>
              </a:rPr>
              <a:t>Lua</a:t>
            </a:r>
            <a:r>
              <a:rPr lang="ja-JP" altLang="en-US" sz="1600" dirty="0">
                <a:solidFill>
                  <a:srgbClr val="5F5F5F"/>
                </a:solidFill>
              </a:rPr>
              <a:t>のソースコードを出力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19461" name="Rectangle 11">
            <a:extLst>
              <a:ext uri="{FF2B5EF4-FFF2-40B4-BE49-F238E27FC236}">
                <a16:creationId xmlns:a16="http://schemas.microsoft.com/office/drawing/2014/main" id="{151F394F-FEEC-4F6E-BB07-D93CF12027F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RTC Builder</a:t>
            </a:r>
          </a:p>
        </p:txBody>
      </p:sp>
      <p:pic>
        <p:nvPicPr>
          <p:cNvPr id="19462" name="図 1">
            <a:extLst>
              <a:ext uri="{FF2B5EF4-FFF2-40B4-BE49-F238E27FC236}">
                <a16:creationId xmlns:a16="http://schemas.microsoft.com/office/drawing/2014/main" id="{C461069C-EC39-42E2-9799-B9DD1723C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330450"/>
            <a:ext cx="7515225" cy="413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スライド番号プレースホルダ 1">
            <a:extLst>
              <a:ext uri="{FF2B5EF4-FFF2-40B4-BE49-F238E27FC236}">
                <a16:creationId xmlns:a16="http://schemas.microsoft.com/office/drawing/2014/main" id="{49BC1E11-0889-4809-92E2-BB36F3DF5C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EC140A-BB5F-4A83-B6B5-9B8C4E860508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60</a:t>
            </a:fld>
            <a:endParaRPr lang="en-US" altLang="ja-JP" sz="1400"/>
          </a:p>
        </p:txBody>
      </p:sp>
      <p:sp>
        <p:nvSpPr>
          <p:cNvPr id="119811" name="スライド番号プレースホルダ 3">
            <a:extLst>
              <a:ext uri="{FF2B5EF4-FFF2-40B4-BE49-F238E27FC236}">
                <a16:creationId xmlns:a16="http://schemas.microsoft.com/office/drawing/2014/main" id="{17846348-095D-42D9-B1CD-88FA360066D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B881FA3-F403-4C97-B1E2-03EE44A48C2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60</a:t>
            </a:fld>
            <a:endParaRPr lang="en-US" altLang="ja-JP" sz="1400"/>
          </a:p>
        </p:txBody>
      </p:sp>
      <p:sp>
        <p:nvSpPr>
          <p:cNvPr id="119812" name="Rectangle 11">
            <a:extLst>
              <a:ext uri="{FF2B5EF4-FFF2-40B4-BE49-F238E27FC236}">
                <a16:creationId xmlns:a16="http://schemas.microsoft.com/office/drawing/2014/main" id="{755C2486-D81D-4E2A-8B99-C49FACAF56D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268557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sz="3600" dirty="0">
                <a:solidFill>
                  <a:srgbClr val="5F5F5F"/>
                </a:solidFill>
              </a:rPr>
              <a:t>Flip</a:t>
            </a:r>
            <a:r>
              <a:rPr lang="ja-JP" altLang="en-US" sz="3600" dirty="0">
                <a:solidFill>
                  <a:srgbClr val="5F5F5F"/>
                </a:solidFill>
              </a:rPr>
              <a:t>コンポーネントの動作確認</a:t>
            </a:r>
            <a:endParaRPr lang="en-US" altLang="ja-JP" sz="3600" dirty="0">
              <a:solidFill>
                <a:srgbClr val="5F5F5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314F9F1-60E6-40B7-876E-F5701A03F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22" y="1044537"/>
            <a:ext cx="8910990" cy="50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 err="1">
                <a:solidFill>
                  <a:srgbClr val="5F5F5F"/>
                </a:solidFill>
              </a:rPr>
              <a:t>OpenCVCamera</a:t>
            </a:r>
            <a:r>
              <a:rPr lang="ja-JP" altLang="en-US" sz="2000" kern="0" dirty="0">
                <a:solidFill>
                  <a:srgbClr val="5F5F5F"/>
                </a:solidFill>
              </a:rPr>
              <a:t>、</a:t>
            </a:r>
            <a:r>
              <a:rPr lang="en-US" altLang="ja-JP" sz="2000" kern="0" dirty="0" err="1">
                <a:solidFill>
                  <a:srgbClr val="5F5F5F"/>
                </a:solidFill>
              </a:rPr>
              <a:t>CameraViewer</a:t>
            </a:r>
            <a:r>
              <a:rPr lang="ja-JP" altLang="en-US" sz="2000" kern="0" dirty="0">
                <a:solidFill>
                  <a:srgbClr val="5F5F5F"/>
                </a:solidFill>
              </a:rPr>
              <a:t>コンポーネントと接続してカメラ画像を反転して表示する</a:t>
            </a:r>
            <a:r>
              <a:rPr lang="en-US" altLang="ja-JP" sz="2000" kern="0" dirty="0">
                <a:solidFill>
                  <a:srgbClr val="5F5F5F"/>
                </a:solidFill>
              </a:rPr>
              <a:t>RT</a:t>
            </a:r>
            <a:r>
              <a:rPr lang="ja-JP" altLang="en-US" sz="2000" kern="0" dirty="0">
                <a:solidFill>
                  <a:srgbClr val="5F5F5F"/>
                </a:solidFill>
              </a:rPr>
              <a:t>システムを作成する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ネームサーバーを起動する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 err="1">
                <a:solidFill>
                  <a:srgbClr val="5F5F5F"/>
                </a:solidFill>
              </a:rPr>
              <a:t>OpenCVCamera</a:t>
            </a:r>
            <a:r>
              <a:rPr lang="ja-JP" altLang="en-US" sz="1600" kern="0" dirty="0">
                <a:solidFill>
                  <a:srgbClr val="5F5F5F"/>
                </a:solidFill>
              </a:rPr>
              <a:t>、</a:t>
            </a:r>
            <a:r>
              <a:rPr lang="en-US" altLang="ja-JP" sz="1600" kern="0" dirty="0" err="1">
                <a:solidFill>
                  <a:srgbClr val="5F5F5F"/>
                </a:solidFill>
              </a:rPr>
              <a:t>CameraViewer</a:t>
            </a:r>
            <a:r>
              <a:rPr lang="ja-JP" altLang="en-US" sz="1600" kern="0" dirty="0">
                <a:solidFill>
                  <a:srgbClr val="5F5F5F"/>
                </a:solidFill>
              </a:rPr>
              <a:t>コンポーネントを起動する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Windows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「</a:t>
            </a:r>
            <a:r>
              <a:rPr lang="en-US" altLang="ja-JP" sz="1600" kern="0" dirty="0">
                <a:solidFill>
                  <a:srgbClr val="5F5F5F"/>
                </a:solidFill>
              </a:rPr>
              <a:t>C++_OpenCV-Examples</a:t>
            </a:r>
            <a:r>
              <a:rPr lang="ja-JP" altLang="en-US" sz="1600" kern="0" dirty="0">
                <a:solidFill>
                  <a:srgbClr val="5F5F5F"/>
                </a:solidFill>
              </a:rPr>
              <a:t>」を検索してエクスプローラ起動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「</a:t>
            </a:r>
            <a:r>
              <a:rPr lang="en-US" altLang="ja-JP" sz="1600" kern="0" dirty="0">
                <a:solidFill>
                  <a:srgbClr val="5F5F5F"/>
                </a:solidFill>
              </a:rPr>
              <a:t>OpenCVCameraComp.bat</a:t>
            </a:r>
            <a:r>
              <a:rPr lang="ja-JP" altLang="en-US" sz="1600" kern="0" dirty="0">
                <a:solidFill>
                  <a:srgbClr val="5F5F5F"/>
                </a:solidFill>
              </a:rPr>
              <a:t>」と「</a:t>
            </a:r>
            <a:r>
              <a:rPr lang="en-US" altLang="ja-JP" sz="1600" kern="0" dirty="0">
                <a:solidFill>
                  <a:srgbClr val="5F5F5F"/>
                </a:solidFill>
              </a:rPr>
              <a:t>CameraViewerComp.bat</a:t>
            </a:r>
            <a:r>
              <a:rPr lang="ja-JP" altLang="en-US" sz="1600" kern="0" dirty="0">
                <a:solidFill>
                  <a:srgbClr val="5F5F5F"/>
                </a:solidFill>
              </a:rPr>
              <a:t>」を実行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Ubuntu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以下のコマンド実行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4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$ 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usr</a:t>
            </a:r>
            <a:r>
              <a:rPr lang="en-US" altLang="ja-JP" sz="1400" kern="0" dirty="0">
                <a:solidFill>
                  <a:srgbClr val="5F5F5F"/>
                </a:solidFill>
              </a:rPr>
              <a:t>/local/share/openrtm-1.2/components/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c++</a:t>
            </a:r>
            <a:r>
              <a:rPr lang="en-US" altLang="ja-JP" sz="1400" kern="0" dirty="0">
                <a:solidFill>
                  <a:srgbClr val="5F5F5F"/>
                </a:solidFill>
              </a:rPr>
              <a:t>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opencv-rtcs</a:t>
            </a:r>
            <a:r>
              <a:rPr lang="en-US" altLang="ja-JP" sz="1400" kern="0" dirty="0">
                <a:solidFill>
                  <a:srgbClr val="5F5F5F"/>
                </a:solidFill>
              </a:rPr>
              <a:t>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CameraViewerComp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4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$ 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usr</a:t>
            </a:r>
            <a:r>
              <a:rPr lang="en-US" altLang="ja-JP" sz="1400" kern="0" dirty="0">
                <a:solidFill>
                  <a:srgbClr val="5F5F5F"/>
                </a:solidFill>
              </a:rPr>
              <a:t>/local/share/openrtm-1.2/components/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c++</a:t>
            </a:r>
            <a:r>
              <a:rPr lang="en-US" altLang="ja-JP" sz="1400" kern="0" dirty="0">
                <a:solidFill>
                  <a:srgbClr val="5F5F5F"/>
                </a:solidFill>
              </a:rPr>
              <a:t>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opencv-rtcs</a:t>
            </a:r>
            <a:r>
              <a:rPr lang="en-US" altLang="ja-JP" sz="1400" kern="0" dirty="0">
                <a:solidFill>
                  <a:srgbClr val="5F5F5F"/>
                </a:solidFill>
              </a:rPr>
              <a:t>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OpenCVCameraComp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Flip</a:t>
            </a:r>
            <a:r>
              <a:rPr lang="ja-JP" altLang="en-US" sz="1600" kern="0" dirty="0">
                <a:solidFill>
                  <a:srgbClr val="5F5F5F"/>
                </a:solidFill>
              </a:rPr>
              <a:t>コンポーネント起動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 err="1">
                <a:solidFill>
                  <a:srgbClr val="5F5F5F"/>
                </a:solidFill>
              </a:rPr>
              <a:t>OpenCVCamera</a:t>
            </a:r>
            <a:r>
              <a:rPr lang="ja-JP" altLang="en-US" sz="1600" kern="0" dirty="0">
                <a:solidFill>
                  <a:srgbClr val="5F5F5F"/>
                </a:solidFill>
              </a:rPr>
              <a:t>、</a:t>
            </a:r>
            <a:r>
              <a:rPr lang="en-US" altLang="ja-JP" sz="1600" kern="0" dirty="0" err="1">
                <a:solidFill>
                  <a:srgbClr val="5F5F5F"/>
                </a:solidFill>
              </a:rPr>
              <a:t>CameraViewer</a:t>
            </a:r>
            <a:r>
              <a:rPr lang="ja-JP" altLang="en-US" sz="1600" kern="0" dirty="0">
                <a:solidFill>
                  <a:srgbClr val="5F5F5F"/>
                </a:solidFill>
              </a:rPr>
              <a:t>、</a:t>
            </a:r>
            <a:r>
              <a:rPr lang="en-US" altLang="ja-JP" sz="1600" kern="0" dirty="0">
                <a:solidFill>
                  <a:srgbClr val="5F5F5F"/>
                </a:solidFill>
              </a:rPr>
              <a:t>Flip</a:t>
            </a:r>
            <a:r>
              <a:rPr lang="ja-JP" altLang="en-US" sz="1600" kern="0" dirty="0">
                <a:solidFill>
                  <a:srgbClr val="5F5F5F"/>
                </a:solidFill>
              </a:rPr>
              <a:t>コンポーネントを接続して「</a:t>
            </a:r>
            <a:r>
              <a:rPr lang="en-US" altLang="ja-JP" sz="1600" kern="0" dirty="0">
                <a:solidFill>
                  <a:srgbClr val="5F5F5F"/>
                </a:solidFill>
              </a:rPr>
              <a:t>All Activate</a:t>
            </a:r>
            <a:r>
              <a:rPr lang="ja-JP" altLang="en-US" sz="1600" kern="0" dirty="0">
                <a:solidFill>
                  <a:srgbClr val="5F5F5F"/>
                </a:solidFill>
              </a:rPr>
              <a:t>」を行う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19F2E6-80B7-42F0-B316-15424F03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381" y="4296150"/>
            <a:ext cx="4600829" cy="2293293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3A49277F-7B6C-4EC4-8102-C947412B2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921" y="4611742"/>
            <a:ext cx="4190621" cy="1776459"/>
          </a:xfrm>
          <a:prstGeom prst="rect">
            <a:avLst/>
          </a:prstGeom>
        </p:spPr>
      </p:pic>
      <p:sp>
        <p:nvSpPr>
          <p:cNvPr id="121858" name="スライド番号プレースホルダ 1">
            <a:extLst>
              <a:ext uri="{FF2B5EF4-FFF2-40B4-BE49-F238E27FC236}">
                <a16:creationId xmlns:a16="http://schemas.microsoft.com/office/drawing/2014/main" id="{ED1195CE-0CD6-4BC6-B991-F17C19CA58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529055-F32A-4BC4-BE22-3AF26BF12FED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61</a:t>
            </a:fld>
            <a:endParaRPr lang="en-US" altLang="ja-JP" sz="1400"/>
          </a:p>
        </p:txBody>
      </p:sp>
      <p:sp>
        <p:nvSpPr>
          <p:cNvPr id="121859" name="スライド番号プレースホルダ 3">
            <a:extLst>
              <a:ext uri="{FF2B5EF4-FFF2-40B4-BE49-F238E27FC236}">
                <a16:creationId xmlns:a16="http://schemas.microsoft.com/office/drawing/2014/main" id="{90429A5D-0668-4D07-B521-9F028E6202AB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40251D8-C045-4DD1-9CB6-232D88D1E347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61</a:t>
            </a:fld>
            <a:endParaRPr lang="en-US" altLang="ja-JP" sz="1400"/>
          </a:p>
        </p:txBody>
      </p:sp>
      <p:sp>
        <p:nvSpPr>
          <p:cNvPr id="121860" name="Rectangle 2">
            <a:extLst>
              <a:ext uri="{FF2B5EF4-FFF2-40B4-BE49-F238E27FC236}">
                <a16:creationId xmlns:a16="http://schemas.microsoft.com/office/drawing/2014/main" id="{C99A7BCE-23BF-4BFA-8555-C80F472D97E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5554663" cy="25193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オブジェクトを名前で管理するサービス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RTC</a:t>
            </a:r>
            <a:r>
              <a:rPr lang="ja-JP" altLang="en-US" sz="1800" dirty="0">
                <a:solidFill>
                  <a:srgbClr val="5F5F5F"/>
                </a:solidFill>
              </a:rPr>
              <a:t>を一意の名前で登録する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dirty="0">
                <a:solidFill>
                  <a:srgbClr val="5F5F5F"/>
                </a:solidFill>
              </a:rPr>
              <a:t>RT System Editor</a:t>
            </a:r>
            <a:r>
              <a:rPr lang="ja-JP" altLang="en-US" sz="1600" dirty="0">
                <a:solidFill>
                  <a:srgbClr val="5F5F5F"/>
                </a:solidFill>
              </a:rPr>
              <a:t>等のツールはネームサーバーから名前で</a:t>
            </a:r>
            <a:r>
              <a:rPr lang="en-US" altLang="ja-JP" sz="1600" dirty="0">
                <a:solidFill>
                  <a:srgbClr val="5F5F5F"/>
                </a:solidFill>
              </a:rPr>
              <a:t>RTC</a:t>
            </a:r>
            <a:r>
              <a:rPr lang="ja-JP" altLang="en-US" sz="1600" dirty="0">
                <a:solidFill>
                  <a:srgbClr val="5F5F5F"/>
                </a:solidFill>
              </a:rPr>
              <a:t>の参照を取得する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8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200" dirty="0">
              <a:solidFill>
                <a:srgbClr val="5F5F5F"/>
              </a:solidFill>
            </a:endParaRPr>
          </a:p>
        </p:txBody>
      </p:sp>
      <p:sp>
        <p:nvSpPr>
          <p:cNvPr id="121861" name="Rectangle 11">
            <a:extLst>
              <a:ext uri="{FF2B5EF4-FFF2-40B4-BE49-F238E27FC236}">
                <a16:creationId xmlns:a16="http://schemas.microsoft.com/office/drawing/2014/main" id="{40F7D163-BBF5-4EEC-B4C4-877726BD80F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ネームサーバーの起動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DED92D7-891C-4176-8FF6-E3B34A386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056063"/>
            <a:ext cx="7915275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起動する手順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9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</p:txBody>
      </p:sp>
      <p:pic>
        <p:nvPicPr>
          <p:cNvPr id="121863" name="図 2">
            <a:extLst>
              <a:ext uri="{FF2B5EF4-FFF2-40B4-BE49-F238E27FC236}">
                <a16:creationId xmlns:a16="http://schemas.microsoft.com/office/drawing/2014/main" id="{EB7BB686-273C-4A52-929B-25257AA77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13" y="1493838"/>
            <a:ext cx="4894262" cy="276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矢印: 右 7">
            <a:extLst>
              <a:ext uri="{FF2B5EF4-FFF2-40B4-BE49-F238E27FC236}">
                <a16:creationId xmlns:a16="http://schemas.microsoft.com/office/drawing/2014/main" id="{0F78C655-E45F-4FE3-9A39-24D3C250D150}"/>
              </a:ext>
            </a:extLst>
          </p:cNvPr>
          <p:cNvSpPr/>
          <p:nvPr/>
        </p:nvSpPr>
        <p:spPr>
          <a:xfrm>
            <a:off x="3851920" y="4830520"/>
            <a:ext cx="765086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E3F63D2-AB49-47C2-A95B-4EAAB6FBA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01" y="4449261"/>
            <a:ext cx="3505504" cy="2126164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593B2B4A-DBFE-4FBD-A4BD-BD574CEB0D7A}"/>
              </a:ext>
            </a:extLst>
          </p:cNvPr>
          <p:cNvSpPr/>
          <p:nvPr/>
        </p:nvSpPr>
        <p:spPr>
          <a:xfrm>
            <a:off x="414429" y="5634037"/>
            <a:ext cx="2943506" cy="1084115"/>
          </a:xfrm>
          <a:prstGeom prst="wedgeRoundRectCallout">
            <a:avLst>
              <a:gd name="adj1" fmla="val 12316"/>
              <a:gd name="adj2" fmla="val -5826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ネームサーバー起動ボタンを押す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15E114A-B9E3-4BEE-B1C4-13F8DBE4B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445" y="5956175"/>
            <a:ext cx="718156" cy="718156"/>
          </a:xfrm>
          <a:prstGeom prst="rect">
            <a:avLst/>
          </a:prstGeom>
        </p:spPr>
      </p:pic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DF2701BD-15CD-443C-B3A8-E0D60222DB52}"/>
              </a:ext>
            </a:extLst>
          </p:cNvPr>
          <p:cNvSpPr/>
          <p:nvPr/>
        </p:nvSpPr>
        <p:spPr>
          <a:xfrm>
            <a:off x="5167556" y="6200978"/>
            <a:ext cx="2943506" cy="599872"/>
          </a:xfrm>
          <a:prstGeom prst="wedgeRoundRectCallout">
            <a:avLst>
              <a:gd name="adj1" fmla="val -42206"/>
              <a:gd name="adj2" fmla="val -6604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左側のビューに「</a:t>
            </a:r>
            <a:r>
              <a:rPr lang="en-US" altLang="ja-JP" dirty="0">
                <a:solidFill>
                  <a:schemeClr val="tx1"/>
                </a:solidFill>
              </a:rPr>
              <a:t>localhost</a:t>
            </a:r>
            <a:r>
              <a:rPr lang="ja-JP" altLang="en-US" dirty="0">
                <a:solidFill>
                  <a:schemeClr val="tx1"/>
                </a:solidFill>
              </a:rPr>
              <a:t>」が追加されていたら接続成功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スライド番号プレースホルダ 1">
            <a:extLst>
              <a:ext uri="{FF2B5EF4-FFF2-40B4-BE49-F238E27FC236}">
                <a16:creationId xmlns:a16="http://schemas.microsoft.com/office/drawing/2014/main" id="{ED1195CE-0CD6-4BC6-B991-F17C19CA58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529055-F32A-4BC4-BE22-3AF26BF12FED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62</a:t>
            </a:fld>
            <a:endParaRPr lang="en-US" altLang="ja-JP" sz="1400"/>
          </a:p>
        </p:txBody>
      </p:sp>
      <p:sp>
        <p:nvSpPr>
          <p:cNvPr id="121859" name="スライド番号プレースホルダ 3">
            <a:extLst>
              <a:ext uri="{FF2B5EF4-FFF2-40B4-BE49-F238E27FC236}">
                <a16:creationId xmlns:a16="http://schemas.microsoft.com/office/drawing/2014/main" id="{90429A5D-0668-4D07-B521-9F028E6202AB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40251D8-C045-4DD1-9CB6-232D88D1E347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62</a:t>
            </a:fld>
            <a:endParaRPr lang="en-US" altLang="ja-JP" sz="1400"/>
          </a:p>
        </p:txBody>
      </p:sp>
      <p:sp>
        <p:nvSpPr>
          <p:cNvPr id="121860" name="Rectangle 2">
            <a:extLst>
              <a:ext uri="{FF2B5EF4-FFF2-40B4-BE49-F238E27FC236}">
                <a16:creationId xmlns:a16="http://schemas.microsoft.com/office/drawing/2014/main" id="{C99A7BCE-23BF-4BFA-8555-C80F472D97E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5554663" cy="25193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OpenRTM-aist 1.1.2</a:t>
            </a:r>
            <a:r>
              <a:rPr lang="ja-JP" altLang="en-US" sz="2000" dirty="0">
                <a:solidFill>
                  <a:srgbClr val="5F5F5F"/>
                </a:solidFill>
              </a:rPr>
              <a:t>以前の手順</a:t>
            </a:r>
            <a:endParaRPr lang="en-US" altLang="ja-JP" sz="800" dirty="0">
              <a:solidFill>
                <a:srgbClr val="5F5F5F"/>
              </a:solidFill>
            </a:endParaRPr>
          </a:p>
        </p:txBody>
      </p:sp>
      <p:sp>
        <p:nvSpPr>
          <p:cNvPr id="121861" name="Rectangle 11">
            <a:extLst>
              <a:ext uri="{FF2B5EF4-FFF2-40B4-BE49-F238E27FC236}">
                <a16:creationId xmlns:a16="http://schemas.microsoft.com/office/drawing/2014/main" id="{40F7D163-BBF5-4EEC-B4C4-877726BD80F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ネームサーバーの起動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DFE0954-DBAA-42E4-BA68-E0319AE2E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55520"/>
            <a:ext cx="7915275" cy="229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dirty="0">
                <a:solidFill>
                  <a:srgbClr val="5F5F5F"/>
                </a:solidFill>
              </a:rPr>
              <a:t>Windows 7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dirty="0">
                <a:solidFill>
                  <a:srgbClr val="5F5F5F"/>
                </a:solidFill>
              </a:rPr>
              <a:t>「スタート」→「すべてのプログラム」→「</a:t>
            </a:r>
            <a:r>
              <a:rPr lang="en-US" altLang="ja-JP" sz="1600" dirty="0">
                <a:solidFill>
                  <a:srgbClr val="5F5F5F"/>
                </a:solidFill>
              </a:rPr>
              <a:t>OpenRTM-aist 1.2.0</a:t>
            </a:r>
            <a:r>
              <a:rPr lang="ja-JP" altLang="en-US" sz="1600" dirty="0">
                <a:solidFill>
                  <a:srgbClr val="5F5F5F"/>
                </a:solidFill>
              </a:rPr>
              <a:t>」→「</a:t>
            </a:r>
            <a:r>
              <a:rPr lang="en-US" altLang="ja-JP" sz="1600" dirty="0">
                <a:solidFill>
                  <a:srgbClr val="5F5F5F"/>
                </a:solidFill>
              </a:rPr>
              <a:t>Tools</a:t>
            </a:r>
            <a:r>
              <a:rPr lang="ja-JP" altLang="en-US" sz="1600" dirty="0">
                <a:solidFill>
                  <a:srgbClr val="5F5F5F"/>
                </a:solidFill>
              </a:rPr>
              <a:t>」→「</a:t>
            </a:r>
            <a:r>
              <a:rPr lang="en-US" altLang="ja-JP" sz="1600" dirty="0">
                <a:solidFill>
                  <a:srgbClr val="5F5F5F"/>
                </a:solidFill>
              </a:rPr>
              <a:t>Start Naming Service</a:t>
            </a:r>
            <a:r>
              <a:rPr lang="ja-JP" altLang="en-US" sz="1600" dirty="0">
                <a:solidFill>
                  <a:srgbClr val="5F5F5F"/>
                </a:solidFill>
              </a:rPr>
              <a:t>」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dirty="0">
                <a:solidFill>
                  <a:srgbClr val="5F5F5F"/>
                </a:solidFill>
              </a:rPr>
              <a:t>Windows 8.1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dirty="0">
                <a:solidFill>
                  <a:srgbClr val="5F5F5F"/>
                </a:solidFill>
              </a:rPr>
              <a:t>「スタート」→「アプリビュー</a:t>
            </a:r>
            <a:r>
              <a:rPr lang="en-US" altLang="ja-JP" sz="1600" dirty="0">
                <a:solidFill>
                  <a:srgbClr val="5F5F5F"/>
                </a:solidFill>
              </a:rPr>
              <a:t>(</a:t>
            </a:r>
            <a:r>
              <a:rPr lang="ja-JP" altLang="en-US" sz="1600" dirty="0">
                <a:solidFill>
                  <a:srgbClr val="5F5F5F"/>
                </a:solidFill>
              </a:rPr>
              <a:t>右下矢印</a:t>
            </a:r>
            <a:r>
              <a:rPr lang="en-US" altLang="ja-JP" sz="1600" dirty="0">
                <a:solidFill>
                  <a:srgbClr val="5F5F5F"/>
                </a:solidFill>
              </a:rPr>
              <a:t>)</a:t>
            </a:r>
            <a:r>
              <a:rPr lang="ja-JP" altLang="en-US" sz="1600" dirty="0">
                <a:solidFill>
                  <a:srgbClr val="5F5F5F"/>
                </a:solidFill>
              </a:rPr>
              <a:t>」→「</a:t>
            </a:r>
            <a:r>
              <a:rPr lang="en-US" altLang="ja-JP" sz="1600" dirty="0">
                <a:solidFill>
                  <a:srgbClr val="5F5F5F"/>
                </a:solidFill>
              </a:rPr>
              <a:t>OpenRTM-aist 1.2.0</a:t>
            </a:r>
            <a:r>
              <a:rPr lang="ja-JP" altLang="en-US" sz="1600" dirty="0">
                <a:solidFill>
                  <a:srgbClr val="5F5F5F"/>
                </a:solidFill>
              </a:rPr>
              <a:t>」→「</a:t>
            </a:r>
            <a:r>
              <a:rPr lang="en-US" altLang="ja-JP" sz="1600" dirty="0">
                <a:solidFill>
                  <a:srgbClr val="5F5F5F"/>
                </a:solidFill>
              </a:rPr>
              <a:t>Start Naming Service</a:t>
            </a:r>
            <a:r>
              <a:rPr lang="ja-JP" altLang="en-US" sz="1600" dirty="0">
                <a:solidFill>
                  <a:srgbClr val="5F5F5F"/>
                </a:solidFill>
              </a:rPr>
              <a:t>」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Windows 10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400" dirty="0">
                <a:solidFill>
                  <a:srgbClr val="5F5F5F"/>
                </a:solidFill>
              </a:rPr>
              <a:t>左下の「ここに入力して検索」に</a:t>
            </a:r>
            <a:r>
              <a:rPr lang="en-US" altLang="ja-JP" sz="1400" dirty="0">
                <a:solidFill>
                  <a:srgbClr val="5F5F5F"/>
                </a:solidFill>
              </a:rPr>
              <a:t>Start Naming Service</a:t>
            </a:r>
            <a:r>
              <a:rPr lang="ja-JP" altLang="en-US" sz="1400" dirty="0">
                <a:solidFill>
                  <a:srgbClr val="5F5F5F"/>
                </a:solidFill>
              </a:rPr>
              <a:t>と入力して起動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Ubuntu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$ </a:t>
            </a:r>
            <a:r>
              <a:rPr lang="en-US" altLang="ja-JP" sz="1600" kern="0" dirty="0" err="1">
                <a:solidFill>
                  <a:srgbClr val="5F5F5F"/>
                </a:solidFill>
              </a:rPr>
              <a:t>rtm</a:t>
            </a:r>
            <a:r>
              <a:rPr lang="en-US" altLang="ja-JP" sz="1600" kern="0" dirty="0">
                <a:solidFill>
                  <a:srgbClr val="5F5F5F"/>
                </a:solidFill>
              </a:rPr>
              <a:t>-naming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9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</p:txBody>
      </p:sp>
      <p:pic>
        <p:nvPicPr>
          <p:cNvPr id="13" name="図 4">
            <a:extLst>
              <a:ext uri="{FF2B5EF4-FFF2-40B4-BE49-F238E27FC236}">
                <a16:creationId xmlns:a16="http://schemas.microsoft.com/office/drawing/2014/main" id="{81A5279C-5405-40A9-904D-8CB091B4C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802" y="4350334"/>
            <a:ext cx="3504218" cy="144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図 2">
            <a:extLst>
              <a:ext uri="{FF2B5EF4-FFF2-40B4-BE49-F238E27FC236}">
                <a16:creationId xmlns:a16="http://schemas.microsoft.com/office/drawing/2014/main" id="{04A6B4F3-2F55-4EC6-8E47-7A41FD3F0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989" y="4335637"/>
            <a:ext cx="2829771" cy="1395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図 1">
            <a:extLst>
              <a:ext uri="{FF2B5EF4-FFF2-40B4-BE49-F238E27FC236}">
                <a16:creationId xmlns:a16="http://schemas.microsoft.com/office/drawing/2014/main" id="{8A9883A8-C066-48EF-A6A4-AB4F28D01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0" y="4413296"/>
            <a:ext cx="2152274" cy="1378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1CBF2FAA-CA63-4EB1-B9D2-AB7B297619F8}"/>
              </a:ext>
            </a:extLst>
          </p:cNvPr>
          <p:cNvSpPr/>
          <p:nvPr/>
        </p:nvSpPr>
        <p:spPr>
          <a:xfrm>
            <a:off x="2404432" y="4745166"/>
            <a:ext cx="315035" cy="57674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65BEDF09-608B-48A0-B192-F223C1DE3AA2}"/>
              </a:ext>
            </a:extLst>
          </p:cNvPr>
          <p:cNvSpPr/>
          <p:nvPr/>
        </p:nvSpPr>
        <p:spPr>
          <a:xfrm>
            <a:off x="5562110" y="4737163"/>
            <a:ext cx="315035" cy="57674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32982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スライド番号プレースホルダ 1">
            <a:extLst>
              <a:ext uri="{FF2B5EF4-FFF2-40B4-BE49-F238E27FC236}">
                <a16:creationId xmlns:a16="http://schemas.microsoft.com/office/drawing/2014/main" id="{49BC1E11-0889-4809-92E2-BB36F3DF5C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EC140A-BB5F-4A83-B6B5-9B8C4E860508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63</a:t>
            </a:fld>
            <a:endParaRPr lang="en-US" altLang="ja-JP" sz="1400"/>
          </a:p>
        </p:txBody>
      </p:sp>
      <p:sp>
        <p:nvSpPr>
          <p:cNvPr id="119811" name="スライド番号プレースホルダ 3">
            <a:extLst>
              <a:ext uri="{FF2B5EF4-FFF2-40B4-BE49-F238E27FC236}">
                <a16:creationId xmlns:a16="http://schemas.microsoft.com/office/drawing/2014/main" id="{17846348-095D-42D9-B1CD-88FA360066D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B881FA3-F403-4C97-B1E2-03EE44A48C2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63</a:t>
            </a:fld>
            <a:endParaRPr lang="en-US" altLang="ja-JP" sz="1400"/>
          </a:p>
        </p:txBody>
      </p:sp>
      <p:sp>
        <p:nvSpPr>
          <p:cNvPr id="119812" name="Rectangle 11">
            <a:extLst>
              <a:ext uri="{FF2B5EF4-FFF2-40B4-BE49-F238E27FC236}">
                <a16:creationId xmlns:a16="http://schemas.microsoft.com/office/drawing/2014/main" id="{755C2486-D81D-4E2A-8B99-C49FACAF56D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268557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sz="3600" dirty="0">
                <a:solidFill>
                  <a:srgbClr val="5F5F5F"/>
                </a:solidFill>
              </a:rPr>
              <a:t>Flip</a:t>
            </a:r>
            <a:r>
              <a:rPr lang="ja-JP" altLang="en-US" sz="3600" dirty="0">
                <a:solidFill>
                  <a:srgbClr val="5F5F5F"/>
                </a:solidFill>
              </a:rPr>
              <a:t>コンポーネントの動作確認</a:t>
            </a:r>
            <a:endParaRPr lang="en-US" altLang="ja-JP" sz="3600" dirty="0">
              <a:solidFill>
                <a:srgbClr val="5F5F5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314F9F1-60E6-40B7-876E-F5701A03F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22" y="1044537"/>
            <a:ext cx="8910990" cy="50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 err="1">
                <a:solidFill>
                  <a:srgbClr val="5F5F5F"/>
                </a:solidFill>
              </a:rPr>
              <a:t>OpenCVCamera</a:t>
            </a:r>
            <a:r>
              <a:rPr lang="ja-JP" altLang="en-US" sz="2000" kern="0" dirty="0">
                <a:solidFill>
                  <a:srgbClr val="5F5F5F"/>
                </a:solidFill>
              </a:rPr>
              <a:t>、</a:t>
            </a:r>
            <a:r>
              <a:rPr lang="en-US" altLang="ja-JP" sz="2000" kern="0" dirty="0" err="1">
                <a:solidFill>
                  <a:srgbClr val="5F5F5F"/>
                </a:solidFill>
              </a:rPr>
              <a:t>CameraViewer</a:t>
            </a:r>
            <a:r>
              <a:rPr lang="ja-JP" altLang="en-US" sz="2000" kern="0" dirty="0">
                <a:solidFill>
                  <a:srgbClr val="5F5F5F"/>
                </a:solidFill>
              </a:rPr>
              <a:t>コンポーネントと接続してカメラ画像を反転して表示する</a:t>
            </a:r>
            <a:r>
              <a:rPr lang="en-US" altLang="ja-JP" sz="2000" kern="0" dirty="0">
                <a:solidFill>
                  <a:srgbClr val="5F5F5F"/>
                </a:solidFill>
              </a:rPr>
              <a:t>RT</a:t>
            </a:r>
            <a:r>
              <a:rPr lang="ja-JP" altLang="en-US" sz="2000" kern="0" dirty="0">
                <a:solidFill>
                  <a:srgbClr val="5F5F5F"/>
                </a:solidFill>
              </a:rPr>
              <a:t>システムを作成する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ネームサーバーを起動する</a:t>
            </a:r>
            <a:endParaRPr lang="en-US" altLang="ja-JP" sz="1600" kern="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 err="1">
                <a:solidFill>
                  <a:srgbClr val="5F5F5F"/>
                </a:solidFill>
              </a:rPr>
              <a:t>OpenCVCamera</a:t>
            </a:r>
            <a:r>
              <a:rPr lang="ja-JP" altLang="en-US" sz="1600" kern="0" dirty="0">
                <a:solidFill>
                  <a:srgbClr val="5F5F5F"/>
                </a:solidFill>
              </a:rPr>
              <a:t>、</a:t>
            </a:r>
            <a:r>
              <a:rPr lang="en-US" altLang="ja-JP" sz="1600" kern="0" dirty="0" err="1">
                <a:solidFill>
                  <a:srgbClr val="5F5F5F"/>
                </a:solidFill>
              </a:rPr>
              <a:t>CameraViewer</a:t>
            </a:r>
            <a:r>
              <a:rPr lang="ja-JP" altLang="en-US" sz="1600" kern="0" dirty="0">
                <a:solidFill>
                  <a:srgbClr val="5F5F5F"/>
                </a:solidFill>
              </a:rPr>
              <a:t>コンポーネントを起動する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Windows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「</a:t>
            </a:r>
            <a:r>
              <a:rPr lang="en-US" altLang="ja-JP" sz="1600" kern="0" dirty="0">
                <a:solidFill>
                  <a:srgbClr val="5F5F5F"/>
                </a:solidFill>
              </a:rPr>
              <a:t>C++_OpenCV-Examples</a:t>
            </a:r>
            <a:r>
              <a:rPr lang="ja-JP" altLang="en-US" sz="1600" kern="0" dirty="0">
                <a:solidFill>
                  <a:srgbClr val="5F5F5F"/>
                </a:solidFill>
              </a:rPr>
              <a:t>」を検索してエクスプローラ起動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「</a:t>
            </a:r>
            <a:r>
              <a:rPr lang="en-US" altLang="ja-JP" sz="1600" kern="0" dirty="0">
                <a:solidFill>
                  <a:srgbClr val="5F5F5F"/>
                </a:solidFill>
              </a:rPr>
              <a:t>OpenCVCameraComp.bat</a:t>
            </a:r>
            <a:r>
              <a:rPr lang="ja-JP" altLang="en-US" sz="1600" kern="0" dirty="0">
                <a:solidFill>
                  <a:srgbClr val="5F5F5F"/>
                </a:solidFill>
              </a:rPr>
              <a:t>」と「</a:t>
            </a:r>
            <a:r>
              <a:rPr lang="en-US" altLang="ja-JP" sz="1600" kern="0" dirty="0">
                <a:solidFill>
                  <a:srgbClr val="5F5F5F"/>
                </a:solidFill>
              </a:rPr>
              <a:t>CameraViewerComp.bat</a:t>
            </a:r>
            <a:r>
              <a:rPr lang="ja-JP" altLang="en-US" sz="1600" kern="0" dirty="0">
                <a:solidFill>
                  <a:srgbClr val="5F5F5F"/>
                </a:solidFill>
              </a:rPr>
              <a:t>」を実行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Ubuntu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以下のコマンド実行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4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$ 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usr</a:t>
            </a:r>
            <a:r>
              <a:rPr lang="en-US" altLang="ja-JP" sz="1400" kern="0" dirty="0">
                <a:solidFill>
                  <a:srgbClr val="5F5F5F"/>
                </a:solidFill>
              </a:rPr>
              <a:t>/local/share/openrtm-1.2/components/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c++</a:t>
            </a:r>
            <a:r>
              <a:rPr lang="en-US" altLang="ja-JP" sz="1400" kern="0" dirty="0">
                <a:solidFill>
                  <a:srgbClr val="5F5F5F"/>
                </a:solidFill>
              </a:rPr>
              <a:t>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opencv-rtcs</a:t>
            </a:r>
            <a:r>
              <a:rPr lang="en-US" altLang="ja-JP" sz="1400" kern="0" dirty="0">
                <a:solidFill>
                  <a:srgbClr val="5F5F5F"/>
                </a:solidFill>
              </a:rPr>
              <a:t>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CameraViewerComp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4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$ 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usr</a:t>
            </a:r>
            <a:r>
              <a:rPr lang="en-US" altLang="ja-JP" sz="1400" kern="0" dirty="0">
                <a:solidFill>
                  <a:srgbClr val="5F5F5F"/>
                </a:solidFill>
              </a:rPr>
              <a:t>/local/share/openrtm-1.2/components/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c++</a:t>
            </a:r>
            <a:r>
              <a:rPr lang="en-US" altLang="ja-JP" sz="1400" kern="0" dirty="0">
                <a:solidFill>
                  <a:srgbClr val="5F5F5F"/>
                </a:solidFill>
              </a:rPr>
              <a:t>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opencv-rtcs</a:t>
            </a:r>
            <a:r>
              <a:rPr lang="en-US" altLang="ja-JP" sz="1400" kern="0" dirty="0">
                <a:solidFill>
                  <a:srgbClr val="5F5F5F"/>
                </a:solidFill>
              </a:rPr>
              <a:t>/</a:t>
            </a:r>
            <a:r>
              <a:rPr lang="en-US" altLang="ja-JP" sz="1400" kern="0" dirty="0" err="1">
                <a:solidFill>
                  <a:srgbClr val="5F5F5F"/>
                </a:solidFill>
              </a:rPr>
              <a:t>OpenCVCameraComp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4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Flip</a:t>
            </a:r>
            <a:r>
              <a:rPr lang="ja-JP" altLang="en-US" sz="1600" kern="0" dirty="0">
                <a:solidFill>
                  <a:srgbClr val="5F5F5F"/>
                </a:solidFill>
              </a:rPr>
              <a:t>コンポーネント起動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Windows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en-US" altLang="ja-JP" sz="1600" b="1" kern="0" dirty="0">
                <a:solidFill>
                  <a:srgbClr val="FF0000"/>
                </a:solidFill>
              </a:rPr>
              <a:t>build\</a:t>
            </a:r>
            <a:r>
              <a:rPr lang="en-US" altLang="ja-JP" sz="1600" b="1" kern="0" dirty="0" err="1">
                <a:solidFill>
                  <a:srgbClr val="FF0000"/>
                </a:solidFill>
              </a:rPr>
              <a:t>src</a:t>
            </a:r>
            <a:r>
              <a:rPr lang="ja-JP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フォルダの</a:t>
            </a:r>
            <a:r>
              <a:rPr lang="en-US" altLang="ja-JP" sz="1600" b="1" kern="0" dirty="0">
                <a:solidFill>
                  <a:srgbClr val="FF0000"/>
                </a:solidFill>
              </a:rPr>
              <a:t>Release</a:t>
            </a:r>
            <a:r>
              <a:rPr lang="en-US" altLang="ja-JP" sz="1600" kern="0" dirty="0">
                <a:solidFill>
                  <a:srgbClr val="FF0000"/>
                </a:solidFill>
              </a:rPr>
              <a:t>(</a:t>
            </a:r>
            <a:r>
              <a:rPr lang="ja-JP" altLang="en-US" sz="1600" kern="0" dirty="0">
                <a:solidFill>
                  <a:srgbClr val="FF0000"/>
                </a:solidFill>
              </a:rPr>
              <a:t>もしくは</a:t>
            </a:r>
            <a:r>
              <a:rPr lang="en-US" altLang="ja-JP" sz="1600" b="1" kern="0" dirty="0">
                <a:solidFill>
                  <a:srgbClr val="FF0000"/>
                </a:solidFill>
              </a:rPr>
              <a:t>Debug</a:t>
            </a:r>
            <a:r>
              <a:rPr lang="en-US" altLang="ja-JP" sz="1600" kern="0" dirty="0">
                <a:solidFill>
                  <a:srgbClr val="FF0000"/>
                </a:solidFill>
              </a:rPr>
              <a:t>)</a:t>
            </a:r>
            <a:r>
              <a:rPr lang="ja-JP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フォルダ内に</a:t>
            </a:r>
            <a:r>
              <a:rPr lang="en-US" altLang="ja-JP" sz="16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FlipComp.exe</a:t>
            </a:r>
            <a:r>
              <a:rPr lang="ja-JP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が生成されているためこれを起動する</a:t>
            </a:r>
            <a:endParaRPr lang="en-US" altLang="ja-JP" sz="16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Ubuntu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en-US" altLang="ja-JP" sz="1600" b="1" kern="0" dirty="0">
                <a:solidFill>
                  <a:srgbClr val="FF0000"/>
                </a:solidFill>
              </a:rPr>
              <a:t>build/</a:t>
            </a:r>
            <a:r>
              <a:rPr lang="en-US" altLang="ja-JP" sz="1600" b="1" kern="0" dirty="0" err="1">
                <a:solidFill>
                  <a:srgbClr val="FF0000"/>
                </a:solidFill>
              </a:rPr>
              <a:t>src</a:t>
            </a:r>
            <a:r>
              <a:rPr lang="ja-JP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フォルダに</a:t>
            </a:r>
            <a:r>
              <a:rPr lang="en-US" altLang="ja-JP" sz="1600" kern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FlipComp</a:t>
            </a:r>
            <a:r>
              <a:rPr lang="ja-JP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が生成されているためこれを起動する</a:t>
            </a:r>
            <a:endParaRPr lang="en-US" altLang="ja-JP" sz="16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2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 err="1">
                <a:solidFill>
                  <a:srgbClr val="5F5F5F"/>
                </a:solidFill>
              </a:rPr>
              <a:t>OpenCVCamera</a:t>
            </a:r>
            <a:r>
              <a:rPr lang="ja-JP" altLang="en-US" sz="1600" kern="0" dirty="0">
                <a:solidFill>
                  <a:srgbClr val="5F5F5F"/>
                </a:solidFill>
              </a:rPr>
              <a:t>、</a:t>
            </a:r>
            <a:r>
              <a:rPr lang="en-US" altLang="ja-JP" sz="1600" kern="0" dirty="0" err="1">
                <a:solidFill>
                  <a:srgbClr val="5F5F5F"/>
                </a:solidFill>
              </a:rPr>
              <a:t>CameraViewer</a:t>
            </a:r>
            <a:r>
              <a:rPr lang="ja-JP" altLang="en-US" sz="1600" kern="0" dirty="0">
                <a:solidFill>
                  <a:srgbClr val="5F5F5F"/>
                </a:solidFill>
              </a:rPr>
              <a:t>、</a:t>
            </a:r>
            <a:r>
              <a:rPr lang="en-US" altLang="ja-JP" sz="1600" kern="0" dirty="0">
                <a:solidFill>
                  <a:srgbClr val="5F5F5F"/>
                </a:solidFill>
              </a:rPr>
              <a:t>Flip</a:t>
            </a:r>
            <a:r>
              <a:rPr lang="ja-JP" altLang="en-US" sz="1600" kern="0" dirty="0">
                <a:solidFill>
                  <a:srgbClr val="5F5F5F"/>
                </a:solidFill>
              </a:rPr>
              <a:t>コンポーネントを接続して「</a:t>
            </a:r>
            <a:r>
              <a:rPr lang="en-US" altLang="ja-JP" sz="1600" kern="0" dirty="0">
                <a:solidFill>
                  <a:srgbClr val="5F5F5F"/>
                </a:solidFill>
              </a:rPr>
              <a:t>All Activate</a:t>
            </a:r>
            <a:r>
              <a:rPr lang="ja-JP" altLang="en-US" sz="1600" kern="0" dirty="0">
                <a:solidFill>
                  <a:srgbClr val="5F5F5F"/>
                </a:solidFill>
              </a:rPr>
              <a:t>」を行う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8798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スライド番号プレースホルダ 1">
            <a:extLst>
              <a:ext uri="{FF2B5EF4-FFF2-40B4-BE49-F238E27FC236}">
                <a16:creationId xmlns:a16="http://schemas.microsoft.com/office/drawing/2014/main" id="{49BC1E11-0889-4809-92E2-BB36F3DF5C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EC140A-BB5F-4A83-B6B5-9B8C4E860508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64</a:t>
            </a:fld>
            <a:endParaRPr lang="en-US" altLang="ja-JP" sz="1400"/>
          </a:p>
        </p:txBody>
      </p:sp>
      <p:sp>
        <p:nvSpPr>
          <p:cNvPr id="119811" name="スライド番号プレースホルダ 3">
            <a:extLst>
              <a:ext uri="{FF2B5EF4-FFF2-40B4-BE49-F238E27FC236}">
                <a16:creationId xmlns:a16="http://schemas.microsoft.com/office/drawing/2014/main" id="{17846348-095D-42D9-B1CD-88FA360066D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B881FA3-F403-4C97-B1E2-03EE44A48C2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64</a:t>
            </a:fld>
            <a:endParaRPr lang="en-US" altLang="ja-JP" sz="1400"/>
          </a:p>
        </p:txBody>
      </p:sp>
      <p:sp>
        <p:nvSpPr>
          <p:cNvPr id="119812" name="Rectangle 11">
            <a:extLst>
              <a:ext uri="{FF2B5EF4-FFF2-40B4-BE49-F238E27FC236}">
                <a16:creationId xmlns:a16="http://schemas.microsoft.com/office/drawing/2014/main" id="{755C2486-D81D-4E2A-8B99-C49FACAF56D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64106" y="50367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sz="3600" dirty="0">
                <a:solidFill>
                  <a:srgbClr val="5F5F5F"/>
                </a:solidFill>
              </a:rPr>
              <a:t>Flip</a:t>
            </a:r>
            <a:r>
              <a:rPr lang="ja-JP" altLang="en-US" sz="3600" dirty="0">
                <a:solidFill>
                  <a:srgbClr val="5F5F5F"/>
                </a:solidFill>
              </a:rPr>
              <a:t>コンポーネントの動作確認</a:t>
            </a:r>
            <a:br>
              <a:rPr lang="en-US" altLang="ja-JP" sz="3600" dirty="0">
                <a:solidFill>
                  <a:srgbClr val="5F5F5F"/>
                </a:solidFill>
              </a:rPr>
            </a:br>
            <a:r>
              <a:rPr lang="en-US" altLang="ja-JP" sz="3600" dirty="0">
                <a:solidFill>
                  <a:srgbClr val="5F5F5F"/>
                </a:solidFill>
              </a:rPr>
              <a:t>(Windows 10)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06ECB05-B979-418B-B91E-3255CEBD8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5" y="2042667"/>
            <a:ext cx="3764533" cy="3265156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D0935016-0BF4-4408-9160-C45009E3AC79}"/>
              </a:ext>
            </a:extLst>
          </p:cNvPr>
          <p:cNvSpPr/>
          <p:nvPr/>
        </p:nvSpPr>
        <p:spPr>
          <a:xfrm>
            <a:off x="116505" y="5515185"/>
            <a:ext cx="3960439" cy="617484"/>
          </a:xfrm>
          <a:prstGeom prst="wedgeRoundRectCallout">
            <a:avLst>
              <a:gd name="adj1" fmla="val -31427"/>
              <a:gd name="adj2" fmla="val -766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画面左下の「ここに入力して検索」に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「</a:t>
            </a:r>
            <a:r>
              <a:rPr lang="en-US" altLang="ja-JP" dirty="0">
                <a:solidFill>
                  <a:schemeClr val="tx1"/>
                </a:solidFill>
              </a:rPr>
              <a:t>C++_OpenCV-Examples</a:t>
            </a:r>
            <a:r>
              <a:rPr lang="ja-JP" altLang="en-US" dirty="0">
                <a:solidFill>
                  <a:schemeClr val="tx1"/>
                </a:solidFill>
              </a:rPr>
              <a:t>」と入力して検索する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A6B896E-5E22-4D8C-B136-2B4CD94F0D63}"/>
              </a:ext>
            </a:extLst>
          </p:cNvPr>
          <p:cNvSpPr/>
          <p:nvPr/>
        </p:nvSpPr>
        <p:spPr>
          <a:xfrm>
            <a:off x="116505" y="5082238"/>
            <a:ext cx="1042362" cy="225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E1C9A2C-630E-4B55-AA2B-984861B82EEE}"/>
              </a:ext>
            </a:extLst>
          </p:cNvPr>
          <p:cNvSpPr/>
          <p:nvPr/>
        </p:nvSpPr>
        <p:spPr>
          <a:xfrm>
            <a:off x="116505" y="2393747"/>
            <a:ext cx="1170130" cy="360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58F1DDD9-CF13-4840-8C73-9E914AA958C4}"/>
              </a:ext>
            </a:extLst>
          </p:cNvPr>
          <p:cNvSpPr/>
          <p:nvPr/>
        </p:nvSpPr>
        <p:spPr>
          <a:xfrm>
            <a:off x="3963069" y="3068960"/>
            <a:ext cx="765086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B4A9237-B8A7-49F4-B4F9-DA1037A62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86" y="2343321"/>
            <a:ext cx="4259782" cy="2969700"/>
          </a:xfrm>
          <a:prstGeom prst="rect">
            <a:avLst/>
          </a:prstGeom>
        </p:spPr>
      </p:pic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4F6A4D1D-0924-4552-8D85-14BBF045B94E}"/>
              </a:ext>
            </a:extLst>
          </p:cNvPr>
          <p:cNvSpPr/>
          <p:nvPr/>
        </p:nvSpPr>
        <p:spPr>
          <a:xfrm>
            <a:off x="4810186" y="5515185"/>
            <a:ext cx="3960439" cy="617484"/>
          </a:xfrm>
          <a:prstGeom prst="wedgeRoundRectCallout">
            <a:avLst>
              <a:gd name="adj1" fmla="val -15171"/>
              <a:gd name="adj2" fmla="val -10986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「</a:t>
            </a:r>
            <a:r>
              <a:rPr lang="en-US" altLang="ja-JP" dirty="0">
                <a:solidFill>
                  <a:schemeClr val="tx1"/>
                </a:solidFill>
              </a:rPr>
              <a:t>OpenCVCamera.bat</a:t>
            </a:r>
            <a:r>
              <a:rPr lang="ja-JP" altLang="en-US" dirty="0">
                <a:solidFill>
                  <a:schemeClr val="tx1"/>
                </a:solidFill>
              </a:rPr>
              <a:t>」と「</a:t>
            </a:r>
            <a:r>
              <a:rPr lang="en-US" altLang="ja-JP" dirty="0">
                <a:solidFill>
                  <a:schemeClr val="tx1"/>
                </a:solidFill>
              </a:rPr>
              <a:t>CameraViewer.bat</a:t>
            </a:r>
            <a:r>
              <a:rPr lang="ja-JP" altLang="en-US" dirty="0">
                <a:solidFill>
                  <a:schemeClr val="tx1"/>
                </a:solidFill>
              </a:rPr>
              <a:t>」をダブルクリックして起動する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2658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1">
            <a:extLst>
              <a:ext uri="{FF2B5EF4-FFF2-40B4-BE49-F238E27FC236}">
                <a16:creationId xmlns:a16="http://schemas.microsoft.com/office/drawing/2014/main" id="{D3949858-C218-4DC1-AF60-D3546107DD4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データポートの接続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4146418-87F5-41B7-B9A4-78FADC754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01" y="3484563"/>
            <a:ext cx="6544998" cy="3308521"/>
          </a:xfrm>
          <a:prstGeom prst="rect">
            <a:avLst/>
          </a:prstGeom>
        </p:spPr>
      </p:pic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5AAB43DE-CF56-4ECC-B01C-599AB31B8AD8}"/>
              </a:ext>
            </a:extLst>
          </p:cNvPr>
          <p:cNvSpPr/>
          <p:nvPr/>
        </p:nvSpPr>
        <p:spPr>
          <a:xfrm>
            <a:off x="2481509" y="4287044"/>
            <a:ext cx="4115716" cy="338076"/>
          </a:xfrm>
          <a:custGeom>
            <a:avLst/>
            <a:gdLst>
              <a:gd name="connsiteX0" fmla="*/ 0 w 5647765"/>
              <a:gd name="connsiteY0" fmla="*/ 581411 h 667472"/>
              <a:gd name="connsiteX1" fmla="*/ 2323652 w 5647765"/>
              <a:gd name="connsiteY1" fmla="*/ 498 h 667472"/>
              <a:gd name="connsiteX2" fmla="*/ 5647765 w 5647765"/>
              <a:gd name="connsiteY2" fmla="*/ 667472 h 66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47765" h="667472">
                <a:moveTo>
                  <a:pt x="0" y="581411"/>
                </a:moveTo>
                <a:cubicBezTo>
                  <a:pt x="691179" y="283783"/>
                  <a:pt x="1382358" y="-13845"/>
                  <a:pt x="2323652" y="498"/>
                </a:cubicBezTo>
                <a:cubicBezTo>
                  <a:pt x="3264946" y="14841"/>
                  <a:pt x="4456355" y="341156"/>
                  <a:pt x="5647765" y="667472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79D5B63A-CC5A-44C4-9BF9-4090694B9B16}"/>
              </a:ext>
            </a:extLst>
          </p:cNvPr>
          <p:cNvSpPr/>
          <p:nvPr/>
        </p:nvSpPr>
        <p:spPr>
          <a:xfrm>
            <a:off x="2122629" y="4668202"/>
            <a:ext cx="3427875" cy="328183"/>
          </a:xfrm>
          <a:custGeom>
            <a:avLst/>
            <a:gdLst>
              <a:gd name="connsiteX0" fmla="*/ 0 w 4539727"/>
              <a:gd name="connsiteY0" fmla="*/ 88542 h 647939"/>
              <a:gd name="connsiteX1" fmla="*/ 2969111 w 4539727"/>
              <a:gd name="connsiteY1" fmla="*/ 45511 h 647939"/>
              <a:gd name="connsiteX2" fmla="*/ 4539727 w 4539727"/>
              <a:gd name="connsiteY2" fmla="*/ 647939 h 64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9727" h="647939">
                <a:moveTo>
                  <a:pt x="0" y="88542"/>
                </a:moveTo>
                <a:cubicBezTo>
                  <a:pt x="1106245" y="20410"/>
                  <a:pt x="2212490" y="-47722"/>
                  <a:pt x="2969111" y="45511"/>
                </a:cubicBezTo>
                <a:cubicBezTo>
                  <a:pt x="3725732" y="138744"/>
                  <a:pt x="4132729" y="393341"/>
                  <a:pt x="4539727" y="647939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04DEA948-7181-4EC7-9711-4040832FA8E3}"/>
              </a:ext>
            </a:extLst>
          </p:cNvPr>
          <p:cNvSpPr/>
          <p:nvPr/>
        </p:nvSpPr>
        <p:spPr>
          <a:xfrm>
            <a:off x="2546775" y="4815482"/>
            <a:ext cx="1852027" cy="485638"/>
          </a:xfrm>
          <a:custGeom>
            <a:avLst/>
            <a:gdLst>
              <a:gd name="connsiteX0" fmla="*/ 0 w 2452743"/>
              <a:gd name="connsiteY0" fmla="*/ 76679 h 958807"/>
              <a:gd name="connsiteX1" fmla="*/ 1699708 w 2452743"/>
              <a:gd name="connsiteY1" fmla="*/ 87437 h 958807"/>
              <a:gd name="connsiteX2" fmla="*/ 2452743 w 2452743"/>
              <a:gd name="connsiteY2" fmla="*/ 958807 h 958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2743" h="958807">
                <a:moveTo>
                  <a:pt x="0" y="76679"/>
                </a:moveTo>
                <a:cubicBezTo>
                  <a:pt x="645459" y="8547"/>
                  <a:pt x="1290918" y="-59584"/>
                  <a:pt x="1699708" y="87437"/>
                </a:cubicBezTo>
                <a:cubicBezTo>
                  <a:pt x="2108499" y="234458"/>
                  <a:pt x="2280621" y="596632"/>
                  <a:pt x="2452743" y="958807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8B4DBF48-E96C-44DE-BF1A-467D9DD3C643}"/>
              </a:ext>
            </a:extLst>
          </p:cNvPr>
          <p:cNvSpPr/>
          <p:nvPr/>
        </p:nvSpPr>
        <p:spPr>
          <a:xfrm>
            <a:off x="1518808" y="6019226"/>
            <a:ext cx="4635515" cy="617484"/>
          </a:xfrm>
          <a:prstGeom prst="wedgeRoundRectCallout">
            <a:avLst>
              <a:gd name="adj1" fmla="val -3247"/>
              <a:gd name="adj2" fmla="val -9324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左側のネームサービスビューから</a:t>
            </a:r>
            <a:r>
              <a:rPr kumimoji="1" lang="en-US" altLang="ja-JP" dirty="0">
                <a:solidFill>
                  <a:schemeClr val="tx1"/>
                </a:solidFill>
              </a:rPr>
              <a:t>OpenCVCamera</a:t>
            </a:r>
            <a:r>
              <a:rPr lang="en-US" altLang="ja-JP" dirty="0">
                <a:solidFill>
                  <a:schemeClr val="tx1"/>
                </a:solidFill>
              </a:rPr>
              <a:t>0.rtc</a:t>
            </a:r>
            <a:r>
              <a:rPr lang="ja-JP" altLang="en-US" dirty="0">
                <a:solidFill>
                  <a:schemeClr val="tx1"/>
                </a:solidFill>
              </a:rPr>
              <a:t>、</a:t>
            </a:r>
            <a:r>
              <a:rPr lang="en-US" altLang="ja-JP" dirty="0">
                <a:solidFill>
                  <a:schemeClr val="tx1"/>
                </a:solidFill>
              </a:rPr>
              <a:t>CameraViewer0.rtc</a:t>
            </a:r>
            <a:r>
              <a:rPr lang="ja-JP" altLang="en-US" dirty="0">
                <a:solidFill>
                  <a:schemeClr val="tx1"/>
                </a:solidFill>
              </a:rPr>
              <a:t>、</a:t>
            </a:r>
            <a:r>
              <a:rPr lang="en-US" altLang="ja-JP" dirty="0">
                <a:solidFill>
                  <a:schemeClr val="tx1"/>
                </a:solidFill>
              </a:rPr>
              <a:t>Flip0.rtc</a:t>
            </a:r>
            <a:r>
              <a:rPr lang="ja-JP" altLang="en-US" dirty="0">
                <a:solidFill>
                  <a:schemeClr val="tx1"/>
                </a:solidFill>
              </a:rPr>
              <a:t>をドラッグアンドドロップ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EA00514-F244-4BA3-AEEB-4D7754FC5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408" y="1185766"/>
            <a:ext cx="3657917" cy="2255715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295BA738-4135-4B26-A6E0-2A390A58DF1B}"/>
              </a:ext>
            </a:extLst>
          </p:cNvPr>
          <p:cNvSpPr/>
          <p:nvPr/>
        </p:nvSpPr>
        <p:spPr>
          <a:xfrm>
            <a:off x="2927049" y="2291254"/>
            <a:ext cx="2943506" cy="1084115"/>
          </a:xfrm>
          <a:prstGeom prst="wedgeRoundRectCallout">
            <a:avLst>
              <a:gd name="adj1" fmla="val -29527"/>
              <a:gd name="adj2" fmla="val -8494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このボタンでエディタを起動する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E5E53FD-84B1-4289-90C0-3367E2406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999" y="2600248"/>
            <a:ext cx="867605" cy="743661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Rectangle 11">
            <a:extLst>
              <a:ext uri="{FF2B5EF4-FFF2-40B4-BE49-F238E27FC236}">
                <a16:creationId xmlns:a16="http://schemas.microsoft.com/office/drawing/2014/main" id="{FAEE2234-D90D-4DAA-9F17-8153E335139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データポートの接続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EE3024CB-8392-46B3-8033-F2A89E10A8B3}"/>
              </a:ext>
            </a:extLst>
          </p:cNvPr>
          <p:cNvSpPr/>
          <p:nvPr/>
        </p:nvSpPr>
        <p:spPr>
          <a:xfrm rot="5400000">
            <a:off x="4162426" y="4064000"/>
            <a:ext cx="838200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6E75D66-498A-40ED-AB96-D36D59EF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71" y="2368973"/>
            <a:ext cx="3775544" cy="1231377"/>
          </a:xfrm>
          <a:prstGeom prst="rect">
            <a:avLst/>
          </a:prstGeom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C86FCBB9-8C11-442C-ABB5-7872AD6CF4F3}"/>
              </a:ext>
            </a:extLst>
          </p:cNvPr>
          <p:cNvSpPr/>
          <p:nvPr/>
        </p:nvSpPr>
        <p:spPr>
          <a:xfrm>
            <a:off x="861535" y="1560317"/>
            <a:ext cx="3825425" cy="617484"/>
          </a:xfrm>
          <a:prstGeom prst="wedgeRoundRectCallout">
            <a:avLst>
              <a:gd name="adj1" fmla="val -7451"/>
              <a:gd name="adj2" fmla="val 10924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OpenCVCamera0</a:t>
            </a:r>
            <a:r>
              <a:rPr kumimoji="1" lang="ja-JP" altLang="en-US" dirty="0">
                <a:solidFill>
                  <a:schemeClr val="tx1"/>
                </a:solidFill>
              </a:rPr>
              <a:t>の「</a:t>
            </a:r>
            <a:r>
              <a:rPr kumimoji="1" lang="en-US" altLang="ja-JP" dirty="0">
                <a:solidFill>
                  <a:schemeClr val="tx1"/>
                </a:solidFill>
              </a:rPr>
              <a:t>out</a:t>
            </a:r>
            <a:r>
              <a:rPr kumimoji="1" lang="ja-JP" altLang="en-US" dirty="0">
                <a:solidFill>
                  <a:schemeClr val="tx1"/>
                </a:solidFill>
              </a:rPr>
              <a:t>」を選択して、</a:t>
            </a:r>
            <a:r>
              <a:rPr kumimoji="1" lang="en-US" altLang="ja-JP" dirty="0">
                <a:solidFill>
                  <a:schemeClr val="tx1"/>
                </a:solidFill>
              </a:rPr>
              <a:t>Flip0</a:t>
            </a:r>
            <a:r>
              <a:rPr kumimoji="1" lang="ja-JP" altLang="en-US" dirty="0">
                <a:solidFill>
                  <a:schemeClr val="tx1"/>
                </a:solidFill>
              </a:rPr>
              <a:t>の</a:t>
            </a:r>
            <a:r>
              <a:rPr lang="ja-JP" altLang="en-US" dirty="0">
                <a:solidFill>
                  <a:schemeClr val="tx1"/>
                </a:solidFill>
              </a:rPr>
              <a:t>「</a:t>
            </a:r>
            <a:r>
              <a:rPr lang="en-US" altLang="ja-JP" dirty="0" err="1">
                <a:solidFill>
                  <a:schemeClr val="tx1"/>
                </a:solidFill>
              </a:rPr>
              <a:t>original_image</a:t>
            </a:r>
            <a:r>
              <a:rPr lang="ja-JP" altLang="en-US" dirty="0">
                <a:solidFill>
                  <a:schemeClr val="tx1"/>
                </a:solidFill>
              </a:rPr>
              <a:t>」にドラッグアンドドロップ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6FDAAF5-C59E-4F17-BF56-2299A7383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060" y="1376227"/>
            <a:ext cx="1935215" cy="2511898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2F1F937A-DEA5-4E1F-B012-C450B19B506D}"/>
              </a:ext>
            </a:extLst>
          </p:cNvPr>
          <p:cNvSpPr/>
          <p:nvPr/>
        </p:nvSpPr>
        <p:spPr>
          <a:xfrm>
            <a:off x="5227020" y="2632176"/>
            <a:ext cx="2765360" cy="617484"/>
          </a:xfrm>
          <a:prstGeom prst="wedgeRoundRectCallout">
            <a:avLst>
              <a:gd name="adj1" fmla="val -7451"/>
              <a:gd name="adj2" fmla="val 10924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Connector Profile</a:t>
            </a:r>
            <a:r>
              <a:rPr kumimoji="1" lang="ja-JP" altLang="en-US" dirty="0">
                <a:solidFill>
                  <a:schemeClr val="tx1"/>
                </a:solidFill>
              </a:rPr>
              <a:t>はそのままの設定で</a:t>
            </a:r>
            <a:r>
              <a:rPr kumimoji="1" lang="en-US" altLang="ja-JP" dirty="0">
                <a:solidFill>
                  <a:schemeClr val="tx1"/>
                </a:solidFill>
              </a:rPr>
              <a:t>OK</a:t>
            </a:r>
            <a:r>
              <a:rPr kumimoji="1" lang="ja-JP" altLang="en-US" dirty="0">
                <a:solidFill>
                  <a:schemeClr val="tx1"/>
                </a:solidFill>
              </a:rPr>
              <a:t>をクリック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F836D9E5-6C41-4B17-A91C-28B75645F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790" y="5066648"/>
            <a:ext cx="3526114" cy="1071859"/>
          </a:xfrm>
          <a:prstGeom prst="rect">
            <a:avLst/>
          </a:prstGeom>
        </p:spPr>
      </p:pic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635A5EF0-D8AC-402D-BEFA-936DC0288B0A}"/>
              </a:ext>
            </a:extLst>
          </p:cNvPr>
          <p:cNvSpPr/>
          <p:nvPr/>
        </p:nvSpPr>
        <p:spPr>
          <a:xfrm>
            <a:off x="3086522" y="6125517"/>
            <a:ext cx="3468145" cy="617484"/>
          </a:xfrm>
          <a:prstGeom prst="wedgeRoundRectCallout">
            <a:avLst>
              <a:gd name="adj1" fmla="val -23055"/>
              <a:gd name="adj2" fmla="val -7359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kumimoji="1" lang="ja-JP" altLang="en-US" dirty="0">
                <a:solidFill>
                  <a:schemeClr val="tx1"/>
                </a:solidFill>
              </a:rPr>
              <a:t>ポートの間に線が表示される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ja-JP" dirty="0" err="1">
                <a:solidFill>
                  <a:schemeClr val="tx1"/>
                </a:solidFill>
              </a:rPr>
              <a:t>InPort</a:t>
            </a:r>
            <a:r>
              <a:rPr kumimoji="1" lang="ja-JP" altLang="en-US" dirty="0">
                <a:solidFill>
                  <a:schemeClr val="tx1"/>
                </a:solidFill>
              </a:rPr>
              <a:t>、</a:t>
            </a:r>
            <a:r>
              <a:rPr kumimoji="1" lang="en-US" altLang="ja-JP" dirty="0" err="1">
                <a:solidFill>
                  <a:schemeClr val="tx1"/>
                </a:solidFill>
              </a:rPr>
              <a:t>OutPort</a:t>
            </a:r>
            <a:r>
              <a:rPr kumimoji="1" lang="ja-JP" altLang="en-US" dirty="0">
                <a:solidFill>
                  <a:schemeClr val="tx1"/>
                </a:solidFill>
              </a:rPr>
              <a:t>が緑色で表示される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>
            <a:extLst>
              <a:ext uri="{FF2B5EF4-FFF2-40B4-BE49-F238E27FC236}">
                <a16:creationId xmlns:a16="http://schemas.microsoft.com/office/drawing/2014/main" id="{39522E90-45DC-4759-891B-2AE41C26DB6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データポートの接続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E4BF228-4268-472C-BE37-03A62FFD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75" y="1582079"/>
            <a:ext cx="7388590" cy="3150350"/>
          </a:xfrm>
          <a:prstGeom prst="rect">
            <a:avLst/>
          </a:prstGeom>
        </p:spPr>
      </p:pic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623738F5-E9D4-44BD-833A-772855A69E76}"/>
              </a:ext>
            </a:extLst>
          </p:cNvPr>
          <p:cNvSpPr/>
          <p:nvPr/>
        </p:nvSpPr>
        <p:spPr>
          <a:xfrm>
            <a:off x="2321750" y="4658437"/>
            <a:ext cx="4970548" cy="617484"/>
          </a:xfrm>
          <a:prstGeom prst="wedgeRoundRectCallout">
            <a:avLst>
              <a:gd name="adj1" fmla="val 6635"/>
              <a:gd name="adj2" fmla="val -17181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Flip0</a:t>
            </a:r>
            <a:r>
              <a:rPr kumimoji="1" lang="ja-JP" altLang="en-US" dirty="0">
                <a:solidFill>
                  <a:schemeClr val="tx1"/>
                </a:solidFill>
              </a:rPr>
              <a:t>の「</a:t>
            </a:r>
            <a:r>
              <a:rPr lang="en-US" altLang="ja-JP" dirty="0" err="1">
                <a:solidFill>
                  <a:schemeClr val="tx1"/>
                </a:solidFill>
              </a:rPr>
              <a:t>flippedImage</a:t>
            </a:r>
            <a:r>
              <a:rPr kumimoji="1" lang="ja-JP" altLang="en-US" dirty="0">
                <a:solidFill>
                  <a:schemeClr val="tx1"/>
                </a:solidFill>
              </a:rPr>
              <a:t>」と</a:t>
            </a:r>
            <a:r>
              <a:rPr kumimoji="1" lang="en-US" altLang="ja-JP" dirty="0">
                <a:solidFill>
                  <a:schemeClr val="tx1"/>
                </a:solidFill>
              </a:rPr>
              <a:t>CameraViewer</a:t>
            </a:r>
            <a:r>
              <a:rPr lang="en-US" altLang="ja-JP" dirty="0">
                <a:solidFill>
                  <a:schemeClr val="tx1"/>
                </a:solidFill>
              </a:rPr>
              <a:t>0</a:t>
            </a:r>
            <a:r>
              <a:rPr lang="ja-JP" altLang="en-US" dirty="0">
                <a:solidFill>
                  <a:schemeClr val="tx1"/>
                </a:solidFill>
              </a:rPr>
              <a:t>と「</a:t>
            </a:r>
            <a:r>
              <a:rPr lang="en-US" altLang="ja-JP" dirty="0">
                <a:solidFill>
                  <a:schemeClr val="tx1"/>
                </a:solidFill>
              </a:rPr>
              <a:t>in</a:t>
            </a:r>
            <a:r>
              <a:rPr lang="ja-JP" altLang="en-US" dirty="0">
                <a:solidFill>
                  <a:schemeClr val="tx1"/>
                </a:solidFill>
              </a:rPr>
              <a:t>」を接続する</a:t>
            </a:r>
            <a:endParaRPr lang="en-US" altLang="ja-JP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7D0B23F9-2B60-4BAD-BE6A-AB0CE97CA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035" y="2645315"/>
            <a:ext cx="3707257" cy="1850728"/>
          </a:xfrm>
          <a:prstGeom prst="rect">
            <a:avLst/>
          </a:prstGeom>
        </p:spPr>
      </p:pic>
      <p:sp>
        <p:nvSpPr>
          <p:cNvPr id="136194" name="Rectangle 11">
            <a:extLst>
              <a:ext uri="{FF2B5EF4-FFF2-40B4-BE49-F238E27FC236}">
                <a16:creationId xmlns:a16="http://schemas.microsoft.com/office/drawing/2014/main" id="{ECA726E1-5A92-44F6-B313-7EFE948E7A9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アクティブ化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8726DD4A-F2DE-4719-AC66-E2234D3DCAAD}"/>
              </a:ext>
            </a:extLst>
          </p:cNvPr>
          <p:cNvSpPr/>
          <p:nvPr/>
        </p:nvSpPr>
        <p:spPr>
          <a:xfrm>
            <a:off x="4170363" y="3198813"/>
            <a:ext cx="838200" cy="8842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FCD7563-A4CA-4A46-832C-AE9584438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10" y="2618910"/>
            <a:ext cx="3375953" cy="2278577"/>
          </a:xfrm>
          <a:prstGeom prst="rect">
            <a:avLst/>
          </a:prstGeom>
        </p:spPr>
      </p:pic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8C3BDBF5-4291-487F-B435-26C2350DDDE0}"/>
              </a:ext>
            </a:extLst>
          </p:cNvPr>
          <p:cNvSpPr/>
          <p:nvPr/>
        </p:nvSpPr>
        <p:spPr>
          <a:xfrm>
            <a:off x="745510" y="3648863"/>
            <a:ext cx="2943506" cy="1084115"/>
          </a:xfrm>
          <a:prstGeom prst="wedgeRoundRectCallout">
            <a:avLst>
              <a:gd name="adj1" fmla="val 6927"/>
              <a:gd name="adj2" fmla="val -789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「</a:t>
            </a:r>
            <a:r>
              <a:rPr kumimoji="1" lang="en-US" altLang="ja-JP" dirty="0">
                <a:solidFill>
                  <a:schemeClr val="tx1"/>
                </a:solidFill>
              </a:rPr>
              <a:t>All Activate</a:t>
            </a:r>
            <a:r>
              <a:rPr kumimoji="1" lang="ja-JP" altLang="en-US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44D8B3B5-8DF6-4AF6-A15C-892ADEBF0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717" y="4008909"/>
            <a:ext cx="755092" cy="647222"/>
          </a:xfrm>
          <a:prstGeom prst="rect">
            <a:avLst/>
          </a:prstGeom>
        </p:spPr>
      </p:pic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0BF94CA6-4CB8-4A2E-B5C2-AB771DDDBA6F}"/>
              </a:ext>
            </a:extLst>
          </p:cNvPr>
          <p:cNvSpPr/>
          <p:nvPr/>
        </p:nvSpPr>
        <p:spPr>
          <a:xfrm>
            <a:off x="5652120" y="4496043"/>
            <a:ext cx="3145455" cy="617484"/>
          </a:xfrm>
          <a:prstGeom prst="wedgeRoundRectCallout">
            <a:avLst>
              <a:gd name="adj1" fmla="val -6858"/>
              <a:gd name="adj2" fmla="val -992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RTC</a:t>
            </a:r>
            <a:r>
              <a:rPr kumimoji="1" lang="ja-JP" altLang="en-US" dirty="0">
                <a:solidFill>
                  <a:schemeClr val="tx1"/>
                </a:solidFill>
              </a:rPr>
              <a:t>が緑色になればアクティブ化成功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スライド番号プレースホルダ 1">
            <a:extLst>
              <a:ext uri="{FF2B5EF4-FFF2-40B4-BE49-F238E27FC236}">
                <a16:creationId xmlns:a16="http://schemas.microsoft.com/office/drawing/2014/main" id="{0E6FAFC3-1182-46A7-AF48-355B368049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36C749D-3093-45E7-82CC-03B1036E9947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69</a:t>
            </a:fld>
            <a:endParaRPr lang="en-US" altLang="ja-JP" sz="1400"/>
          </a:p>
        </p:txBody>
      </p:sp>
      <p:sp>
        <p:nvSpPr>
          <p:cNvPr id="138243" name="スライド番号プレースホルダ 3">
            <a:extLst>
              <a:ext uri="{FF2B5EF4-FFF2-40B4-BE49-F238E27FC236}">
                <a16:creationId xmlns:a16="http://schemas.microsoft.com/office/drawing/2014/main" id="{0232A7DC-5923-4DAB-B1FB-66E8492203C7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F2956BE-703E-4792-96C6-6024A3183517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69</a:t>
            </a:fld>
            <a:endParaRPr lang="en-US" altLang="ja-JP" sz="1400"/>
          </a:p>
        </p:txBody>
      </p:sp>
      <p:sp>
        <p:nvSpPr>
          <p:cNvPr id="138244" name="Rectangle 11">
            <a:extLst>
              <a:ext uri="{FF2B5EF4-FFF2-40B4-BE49-F238E27FC236}">
                <a16:creationId xmlns:a16="http://schemas.microsoft.com/office/drawing/2014/main" id="{A661296E-E88E-4CEA-8EB3-463B40A6D7A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4000">
                <a:solidFill>
                  <a:srgbClr val="5F5F5F"/>
                </a:solidFill>
              </a:rPr>
              <a:t>コンフィギュレーションパラメータの操作</a:t>
            </a:r>
            <a:endParaRPr lang="en-US" altLang="ja-JP" sz="4000">
              <a:solidFill>
                <a:srgbClr val="5F5F5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548DA49-74C8-439B-9E41-D43F22C68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120063" cy="508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コンフィギュレーションパラメータを</a:t>
            </a:r>
            <a:r>
              <a:rPr lang="en-US" altLang="ja-JP" sz="2000" kern="0" dirty="0">
                <a:solidFill>
                  <a:srgbClr val="5F5F5F"/>
                </a:solidFill>
              </a:rPr>
              <a:t>RT</a:t>
            </a:r>
            <a:r>
              <a:rPr lang="ja-JP" altLang="en-US" sz="2000" kern="0" dirty="0">
                <a:solidFill>
                  <a:srgbClr val="5F5F5F"/>
                </a:solidFill>
              </a:rPr>
              <a:t> </a:t>
            </a:r>
            <a:r>
              <a:rPr lang="en-US" altLang="ja-JP" sz="2000" kern="0">
                <a:solidFill>
                  <a:srgbClr val="5F5F5F"/>
                </a:solidFill>
              </a:rPr>
              <a:t>System Editor</a:t>
            </a:r>
            <a:r>
              <a:rPr lang="ja-JP" altLang="en-US" sz="2000" kern="0">
                <a:solidFill>
                  <a:srgbClr val="5F5F5F"/>
                </a:solidFill>
              </a:rPr>
              <a:t>から</a:t>
            </a:r>
            <a:r>
              <a:rPr lang="ja-JP" altLang="en-US" sz="2000" kern="0" dirty="0">
                <a:solidFill>
                  <a:srgbClr val="5F5F5F"/>
                </a:solidFill>
              </a:rPr>
              <a:t>操作する</a:t>
            </a:r>
            <a:endParaRPr lang="en-US" altLang="ja-JP" sz="20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E126EEE-B05A-40E6-8E3B-910637EC6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13" y="5500688"/>
            <a:ext cx="8326437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以下の動作ができるか確認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カメラ画像を表示するビュワーが表示されるか？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 err="1">
                <a:solidFill>
                  <a:srgbClr val="5F5F5F"/>
                </a:solidFill>
              </a:rPr>
              <a:t>flipMode</a:t>
            </a:r>
            <a:r>
              <a:rPr lang="ja-JP" altLang="en-US" sz="1800" kern="0" dirty="0">
                <a:solidFill>
                  <a:srgbClr val="5F5F5F"/>
                </a:solidFill>
              </a:rPr>
              <a:t>を変更することで画像の反転方向を切り替えられるか？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886ED4D9-3521-43A6-85F3-E651D9586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419" y="1947058"/>
            <a:ext cx="3777728" cy="2612376"/>
          </a:xfrm>
          <a:prstGeom prst="rect">
            <a:avLst/>
          </a:prstGeom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E53EA312-9183-4B97-990C-C3D8411D73D5}"/>
              </a:ext>
            </a:extLst>
          </p:cNvPr>
          <p:cNvSpPr/>
          <p:nvPr/>
        </p:nvSpPr>
        <p:spPr>
          <a:xfrm>
            <a:off x="5652120" y="4496043"/>
            <a:ext cx="3145455" cy="617484"/>
          </a:xfrm>
          <a:prstGeom prst="wedgeRoundRectCallout">
            <a:avLst>
              <a:gd name="adj1" fmla="val -6858"/>
              <a:gd name="adj2" fmla="val -992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3. </a:t>
            </a:r>
            <a:r>
              <a:rPr kumimoji="1" lang="ja-JP" altLang="en-US" dirty="0">
                <a:solidFill>
                  <a:schemeClr val="tx1"/>
                </a:solidFill>
              </a:rPr>
              <a:t>ラジオボタンを操作する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E30AC78-375F-4A32-B2EC-502853EA0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76" y="1638357"/>
            <a:ext cx="3385019" cy="2923669"/>
          </a:xfrm>
          <a:prstGeom prst="rect">
            <a:avLst/>
          </a:prstGeom>
        </p:spPr>
      </p:pic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9AC2B1A7-7451-4D02-9167-F91A3D972578}"/>
              </a:ext>
            </a:extLst>
          </p:cNvPr>
          <p:cNvSpPr/>
          <p:nvPr/>
        </p:nvSpPr>
        <p:spPr>
          <a:xfrm>
            <a:off x="701570" y="2798930"/>
            <a:ext cx="2190146" cy="413863"/>
          </a:xfrm>
          <a:prstGeom prst="wedgeRoundRectCallout">
            <a:avLst>
              <a:gd name="adj1" fmla="val -6858"/>
              <a:gd name="adj2" fmla="val -992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1. Flip0</a:t>
            </a:r>
            <a:r>
              <a:rPr kumimoji="1" lang="ja-JP" altLang="en-US" dirty="0">
                <a:solidFill>
                  <a:schemeClr val="tx1"/>
                </a:solidFill>
              </a:rPr>
              <a:t>をクリックする</a:t>
            </a: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A90E5701-4920-489C-AF69-81121AEB26AD}"/>
              </a:ext>
            </a:extLst>
          </p:cNvPr>
          <p:cNvSpPr/>
          <p:nvPr/>
        </p:nvSpPr>
        <p:spPr>
          <a:xfrm>
            <a:off x="1298514" y="4400617"/>
            <a:ext cx="2190146" cy="413863"/>
          </a:xfrm>
          <a:prstGeom prst="wedgeRoundRectCallout">
            <a:avLst>
              <a:gd name="adj1" fmla="val 31058"/>
              <a:gd name="adj2" fmla="val -13310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2. </a:t>
            </a:r>
            <a:r>
              <a:rPr kumimoji="1" lang="ja-JP" altLang="en-US" dirty="0">
                <a:solidFill>
                  <a:schemeClr val="tx1"/>
                </a:solidFill>
              </a:rPr>
              <a:t>編集ボタンを押す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53578FE-0367-4DB9-B84E-A25DBA8F7EEF}"/>
              </a:ext>
            </a:extLst>
          </p:cNvPr>
          <p:cNvSpPr/>
          <p:nvPr/>
        </p:nvSpPr>
        <p:spPr>
          <a:xfrm>
            <a:off x="3171864" y="3877424"/>
            <a:ext cx="455031" cy="153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番号プレースホルダ 1">
            <a:extLst>
              <a:ext uri="{FF2B5EF4-FFF2-40B4-BE49-F238E27FC236}">
                <a16:creationId xmlns:a16="http://schemas.microsoft.com/office/drawing/2014/main" id="{7D277CAE-E654-41B3-B27A-15FD995A15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9C4AD0-B2FA-4703-AE06-9945340D531A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21507" name="スライド番号プレースホルダ 3">
            <a:extLst>
              <a:ext uri="{FF2B5EF4-FFF2-40B4-BE49-F238E27FC236}">
                <a16:creationId xmlns:a16="http://schemas.microsoft.com/office/drawing/2014/main" id="{97FB3917-BB7C-4AD4-9B5B-122BAC3F76F3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DB6DA55-3DE6-4694-A14A-B77399C2E7F2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21508" name="Rectangle 11">
            <a:extLst>
              <a:ext uri="{FF2B5EF4-FFF2-40B4-BE49-F238E27FC236}">
                <a16:creationId xmlns:a16="http://schemas.microsoft.com/office/drawing/2014/main" id="{DAEDD55B-492F-4A65-9EE3-9271499A097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RTC Builder</a:t>
            </a:r>
            <a:r>
              <a:rPr lang="ja-JP" altLang="en-US">
                <a:solidFill>
                  <a:srgbClr val="5F5F5F"/>
                </a:solidFill>
              </a:rPr>
              <a:t>の起動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A45B002-55B2-4746-A357-105F4E5CA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7915275" cy="3242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起動する手順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Windows(OpenRTM-aist 1.2</a:t>
            </a:r>
            <a:r>
              <a:rPr lang="ja-JP" altLang="en-US" sz="2000" kern="0" dirty="0">
                <a:solidFill>
                  <a:srgbClr val="5F5F5F"/>
                </a:solidFill>
              </a:rPr>
              <a:t>、</a:t>
            </a:r>
            <a:r>
              <a:rPr lang="en-US" altLang="ja-JP" sz="2000" kern="0" dirty="0">
                <a:solidFill>
                  <a:srgbClr val="5F5F5F"/>
                </a:solidFill>
              </a:rPr>
              <a:t>2.0)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デスクトップのショートカットをダブルクリック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2000" dirty="0">
                <a:solidFill>
                  <a:srgbClr val="5F5F5F"/>
                </a:solidFill>
              </a:rPr>
              <a:t>デスクトップのショートカットがない場合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Windows 7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200" dirty="0">
                <a:solidFill>
                  <a:srgbClr val="5F5F5F"/>
                </a:solidFill>
              </a:rPr>
              <a:t>「スタート」→「すべてのプログラム」→「</a:t>
            </a:r>
            <a:r>
              <a:rPr lang="en-US" altLang="ja-JP" sz="1200" dirty="0">
                <a:solidFill>
                  <a:srgbClr val="5F5F5F"/>
                </a:solidFill>
              </a:rPr>
              <a:t>OpenRTM-aist 1.2.0</a:t>
            </a:r>
            <a:r>
              <a:rPr lang="ja-JP" altLang="en-US" sz="1200" dirty="0">
                <a:solidFill>
                  <a:srgbClr val="5F5F5F"/>
                </a:solidFill>
              </a:rPr>
              <a:t>」→「</a:t>
            </a:r>
            <a:r>
              <a:rPr lang="en-US" altLang="ja-JP" sz="1200" dirty="0">
                <a:solidFill>
                  <a:srgbClr val="5F5F5F"/>
                </a:solidFill>
              </a:rPr>
              <a:t>Tools</a:t>
            </a:r>
            <a:r>
              <a:rPr lang="ja-JP" altLang="en-US" sz="1200" dirty="0">
                <a:solidFill>
                  <a:srgbClr val="5F5F5F"/>
                </a:solidFill>
              </a:rPr>
              <a:t>」→「</a:t>
            </a:r>
            <a:r>
              <a:rPr lang="en-US" altLang="ja-JP" sz="1200" dirty="0" err="1">
                <a:solidFill>
                  <a:srgbClr val="5F5F5F"/>
                </a:solidFill>
              </a:rPr>
              <a:t>OpenRTP</a:t>
            </a:r>
            <a:r>
              <a:rPr lang="ja-JP" altLang="en-US" sz="1200" dirty="0">
                <a:solidFill>
                  <a:srgbClr val="5F5F5F"/>
                </a:solidFill>
              </a:rPr>
              <a:t>」</a:t>
            </a:r>
            <a:endParaRPr lang="en-US" altLang="ja-JP" sz="12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Windows 8.1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200" dirty="0">
                <a:solidFill>
                  <a:srgbClr val="5F5F5F"/>
                </a:solidFill>
              </a:rPr>
              <a:t>「スタート」→「アプリビュー</a:t>
            </a:r>
            <a:r>
              <a:rPr lang="en-US" altLang="ja-JP" sz="1200" dirty="0">
                <a:solidFill>
                  <a:srgbClr val="5F5F5F"/>
                </a:solidFill>
              </a:rPr>
              <a:t>(</a:t>
            </a:r>
            <a:r>
              <a:rPr lang="ja-JP" altLang="en-US" sz="1200" dirty="0">
                <a:solidFill>
                  <a:srgbClr val="5F5F5F"/>
                </a:solidFill>
              </a:rPr>
              <a:t>右下矢印</a:t>
            </a:r>
            <a:r>
              <a:rPr lang="en-US" altLang="ja-JP" sz="1200" dirty="0">
                <a:solidFill>
                  <a:srgbClr val="5F5F5F"/>
                </a:solidFill>
              </a:rPr>
              <a:t>)</a:t>
            </a:r>
            <a:r>
              <a:rPr lang="ja-JP" altLang="en-US" sz="1200" dirty="0">
                <a:solidFill>
                  <a:srgbClr val="5F5F5F"/>
                </a:solidFill>
              </a:rPr>
              <a:t>」→「</a:t>
            </a:r>
            <a:r>
              <a:rPr lang="en-US" altLang="ja-JP" sz="1200" dirty="0">
                <a:solidFill>
                  <a:srgbClr val="5F5F5F"/>
                </a:solidFill>
              </a:rPr>
              <a:t>OpenRTM-aist 1.2.0</a:t>
            </a:r>
            <a:r>
              <a:rPr lang="ja-JP" altLang="en-US" sz="1200" dirty="0">
                <a:solidFill>
                  <a:srgbClr val="5F5F5F"/>
                </a:solidFill>
              </a:rPr>
              <a:t>」→「</a:t>
            </a:r>
            <a:r>
              <a:rPr lang="en-US" altLang="ja-JP" sz="1200" dirty="0" err="1">
                <a:solidFill>
                  <a:srgbClr val="5F5F5F"/>
                </a:solidFill>
              </a:rPr>
              <a:t>OpenRTP</a:t>
            </a:r>
            <a:r>
              <a:rPr lang="ja-JP" altLang="en-US" sz="1200" dirty="0">
                <a:solidFill>
                  <a:srgbClr val="5F5F5F"/>
                </a:solidFill>
              </a:rPr>
              <a:t>」</a:t>
            </a:r>
            <a:endParaRPr lang="en-US" altLang="ja-JP" sz="120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en-US" altLang="ja-JP" sz="1200" dirty="0">
                <a:solidFill>
                  <a:srgbClr val="FF0000"/>
                </a:solidFill>
              </a:rPr>
              <a:t>※</a:t>
            </a:r>
            <a:r>
              <a:rPr lang="ja-JP" altLang="en-US" sz="1200" dirty="0">
                <a:solidFill>
                  <a:srgbClr val="FF0000"/>
                </a:solidFill>
              </a:rPr>
              <a:t>同じフォルダに「</a:t>
            </a:r>
            <a:r>
              <a:rPr lang="en-US" altLang="ja-JP" sz="1200" dirty="0" err="1">
                <a:solidFill>
                  <a:srgbClr val="FF0000"/>
                </a:solidFill>
              </a:rPr>
              <a:t>RTSystemEditorRCP</a:t>
            </a:r>
            <a:r>
              <a:rPr lang="ja-JP" altLang="en-US" sz="1200" dirty="0">
                <a:solidFill>
                  <a:srgbClr val="FF0000"/>
                </a:solidFill>
              </a:rPr>
              <a:t>」がありますが、これは</a:t>
            </a:r>
            <a:r>
              <a:rPr lang="en-US" altLang="ja-JP" sz="1200" dirty="0">
                <a:solidFill>
                  <a:srgbClr val="FF0000"/>
                </a:solidFill>
              </a:rPr>
              <a:t>RTC Builder</a:t>
            </a:r>
            <a:r>
              <a:rPr lang="ja-JP" altLang="en-US" sz="1200" dirty="0">
                <a:solidFill>
                  <a:srgbClr val="FF0000"/>
                </a:solidFill>
              </a:rPr>
              <a:t>が使えないので今回は「</a:t>
            </a:r>
            <a:r>
              <a:rPr lang="en-US" altLang="ja-JP" sz="1200" dirty="0" err="1">
                <a:solidFill>
                  <a:srgbClr val="FF0000"/>
                </a:solidFill>
              </a:rPr>
              <a:t>OpenRTP</a:t>
            </a:r>
            <a:r>
              <a:rPr lang="ja-JP" altLang="en-US" sz="1200" dirty="0">
                <a:solidFill>
                  <a:srgbClr val="FF0000"/>
                </a:solidFill>
              </a:rPr>
              <a:t>」を起動してください。</a:t>
            </a:r>
            <a:endParaRPr lang="en-US" altLang="ja-JP" sz="1200" dirty="0">
              <a:solidFill>
                <a:srgbClr val="FF0000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Windows 10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200" kern="0" dirty="0">
                <a:solidFill>
                  <a:srgbClr val="5F5F5F"/>
                </a:solidFill>
              </a:rPr>
              <a:t>左下の「ここに入力して検索」に</a:t>
            </a:r>
            <a:r>
              <a:rPr lang="en-US" altLang="ja-JP" sz="1200" kern="0" dirty="0" err="1">
                <a:solidFill>
                  <a:srgbClr val="5F5F5F"/>
                </a:solidFill>
              </a:rPr>
              <a:t>OpenRTP</a:t>
            </a:r>
            <a:r>
              <a:rPr lang="ja-JP" altLang="en-US" sz="1200" kern="0" dirty="0">
                <a:solidFill>
                  <a:srgbClr val="5F5F5F"/>
                </a:solidFill>
              </a:rPr>
              <a:t>と入力して、表示された</a:t>
            </a:r>
            <a:r>
              <a:rPr lang="en-US" altLang="ja-JP" sz="1200" kern="0" dirty="0" err="1">
                <a:solidFill>
                  <a:srgbClr val="5F5F5F"/>
                </a:solidFill>
              </a:rPr>
              <a:t>OpenRTP</a:t>
            </a:r>
            <a:r>
              <a:rPr lang="ja-JP" altLang="en-US" sz="1200" kern="0" dirty="0">
                <a:solidFill>
                  <a:srgbClr val="5F5F5F"/>
                </a:solidFill>
              </a:rPr>
              <a:t>を起動</a:t>
            </a:r>
            <a:endParaRPr lang="en-US" altLang="ja-JP" sz="12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Ubuntu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以下のコマンドを入力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$ </a:t>
            </a:r>
            <a:r>
              <a:rPr lang="en-US" altLang="ja-JP" sz="1600" kern="0" dirty="0" err="1">
                <a:solidFill>
                  <a:srgbClr val="5F5F5F"/>
                </a:solidFill>
              </a:rPr>
              <a:t>openrtp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9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6F5F8F1-7B41-4B6E-9213-124385B7A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700" y="2303875"/>
            <a:ext cx="1238962" cy="81009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11">
            <a:extLst>
              <a:ext uri="{FF2B5EF4-FFF2-40B4-BE49-F238E27FC236}">
                <a16:creationId xmlns:a16="http://schemas.microsoft.com/office/drawing/2014/main" id="{A00DC525-4AAC-4E3D-B5A5-4FF3A93710F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279400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RT</a:t>
            </a:r>
            <a:r>
              <a:rPr lang="ja-JP" altLang="en-US">
                <a:solidFill>
                  <a:srgbClr val="5F5F5F"/>
                </a:solidFill>
              </a:rPr>
              <a:t>コンポーネントの状態遷移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140291" name="図 5">
            <a:extLst>
              <a:ext uri="{FF2B5EF4-FFF2-40B4-BE49-F238E27FC236}">
                <a16:creationId xmlns:a16="http://schemas.microsoft.com/office/drawing/2014/main" id="{90E2B9CF-DABB-432A-A13E-6CC7C19BE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775" y="1200150"/>
            <a:ext cx="5356225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822C9A95-9BC2-4C18-9128-AA421CD31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8100" y="944563"/>
            <a:ext cx="4024313" cy="577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RTC</a:t>
            </a:r>
            <a:r>
              <a:rPr lang="ja-JP" altLang="en-US" sz="1800" kern="0" dirty="0" err="1">
                <a:solidFill>
                  <a:srgbClr val="5F5F5F"/>
                </a:solidFill>
              </a:rPr>
              <a:t>には</a:t>
            </a:r>
            <a:r>
              <a:rPr lang="ja-JP" altLang="en-US" sz="1800" kern="0" dirty="0">
                <a:solidFill>
                  <a:srgbClr val="5F5F5F"/>
                </a:solidFill>
              </a:rPr>
              <a:t>以下の状態が存在する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Created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生成状態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実行コンテキストを生成し、</a:t>
            </a:r>
            <a:r>
              <a:rPr lang="en-US" altLang="ja-JP" sz="1400" kern="0" dirty="0">
                <a:solidFill>
                  <a:srgbClr val="5F5F5F"/>
                </a:solidFill>
              </a:rPr>
              <a:t>start()</a:t>
            </a:r>
            <a:r>
              <a:rPr lang="ja-JP" altLang="en-US" sz="1400" kern="0" dirty="0">
                <a:solidFill>
                  <a:srgbClr val="5F5F5F"/>
                </a:solidFill>
              </a:rPr>
              <a:t>が呼ばれて実行コンテキストのスレッドが実行中</a:t>
            </a:r>
            <a:r>
              <a:rPr lang="en-US" altLang="ja-JP" sz="1400" kern="0" dirty="0">
                <a:solidFill>
                  <a:srgbClr val="5F5F5F"/>
                </a:solidFill>
              </a:rPr>
              <a:t>(</a:t>
            </a:r>
            <a:r>
              <a:rPr lang="en-US" altLang="ja-JP" sz="1400" kern="0" dirty="0" err="1">
                <a:solidFill>
                  <a:srgbClr val="5F5F5F"/>
                </a:solidFill>
              </a:rPr>
              <a:t>Runnning</a:t>
            </a:r>
            <a:r>
              <a:rPr lang="en-US" altLang="ja-JP" sz="1400" kern="0" dirty="0">
                <a:solidFill>
                  <a:srgbClr val="5F5F5F"/>
                </a:solidFill>
              </a:rPr>
              <a:t>)</a:t>
            </a:r>
            <a:r>
              <a:rPr lang="ja-JP" altLang="en-US" sz="1400" kern="0" dirty="0">
                <a:solidFill>
                  <a:srgbClr val="5F5F5F"/>
                </a:solidFill>
              </a:rPr>
              <a:t>状態になる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自動的に</a:t>
            </a:r>
            <a:r>
              <a:rPr lang="en-US" altLang="ja-JP" sz="1400" kern="0" dirty="0">
                <a:solidFill>
                  <a:srgbClr val="5F5F5F"/>
                </a:solidFill>
              </a:rPr>
              <a:t>Inactive</a:t>
            </a:r>
            <a:r>
              <a:rPr lang="ja-JP" altLang="en-US" sz="1400" kern="0" dirty="0">
                <a:solidFill>
                  <a:srgbClr val="5F5F5F"/>
                </a:solidFill>
              </a:rPr>
              <a:t>状態に遷移する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0070C0"/>
                </a:solidFill>
              </a:rPr>
              <a:t>Inactive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非活性状態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 err="1">
                <a:solidFill>
                  <a:srgbClr val="5F5F5F"/>
                </a:solidFill>
              </a:rPr>
              <a:t>activate_component</a:t>
            </a:r>
            <a:r>
              <a:rPr lang="ja-JP" altLang="en-US" sz="1400" kern="0" dirty="0">
                <a:solidFill>
                  <a:srgbClr val="5F5F5F"/>
                </a:solidFill>
              </a:rPr>
              <a:t>メソッドを呼び出すと活性状態に遷移する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RT</a:t>
            </a:r>
            <a:r>
              <a:rPr lang="ja-JP" altLang="en-US" sz="1400" kern="0" dirty="0">
                <a:solidFill>
                  <a:srgbClr val="5F5F5F"/>
                </a:solidFill>
              </a:rPr>
              <a:t> </a:t>
            </a:r>
            <a:r>
              <a:rPr lang="en-US" altLang="ja-JP" sz="1400" kern="0" dirty="0">
                <a:solidFill>
                  <a:srgbClr val="5F5F5F"/>
                </a:solidFill>
              </a:rPr>
              <a:t>System Editor</a:t>
            </a:r>
            <a:r>
              <a:rPr lang="ja-JP" altLang="en-US" sz="1400" kern="0" dirty="0">
                <a:solidFill>
                  <a:srgbClr val="5F5F5F"/>
                </a:solidFill>
              </a:rPr>
              <a:t>上での表示は</a:t>
            </a:r>
            <a:r>
              <a:rPr lang="ja-JP" altLang="en-US" sz="1400" kern="0" dirty="0">
                <a:solidFill>
                  <a:srgbClr val="0070C0"/>
                </a:solidFill>
              </a:rPr>
              <a:t>青</a:t>
            </a:r>
            <a:endParaRPr lang="en-US" altLang="ja-JP" sz="1400" kern="0" dirty="0">
              <a:solidFill>
                <a:srgbClr val="0070C0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00B050"/>
                </a:solidFill>
              </a:rPr>
              <a:t>Active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活性状態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 err="1">
                <a:solidFill>
                  <a:srgbClr val="5F5F5F"/>
                </a:solidFill>
              </a:rPr>
              <a:t>onExecute</a:t>
            </a:r>
            <a:r>
              <a:rPr lang="ja-JP" altLang="en-US" sz="1400" kern="0" dirty="0">
                <a:solidFill>
                  <a:srgbClr val="5F5F5F"/>
                </a:solidFill>
              </a:rPr>
              <a:t>コールバックが実行コンテキストにより実行される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リターンコードが</a:t>
            </a:r>
            <a:r>
              <a:rPr lang="en-US" altLang="ja-JP" sz="1400" kern="0" dirty="0">
                <a:solidFill>
                  <a:srgbClr val="5F5F5F"/>
                </a:solidFill>
              </a:rPr>
              <a:t>RTC_OK</a:t>
            </a:r>
            <a:r>
              <a:rPr lang="ja-JP" altLang="en-US" sz="1400" kern="0" dirty="0">
                <a:solidFill>
                  <a:srgbClr val="5F5F5F"/>
                </a:solidFill>
              </a:rPr>
              <a:t>以外の場合はエラー状態に遷移する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RT</a:t>
            </a:r>
            <a:r>
              <a:rPr lang="ja-JP" altLang="en-US" sz="1400" kern="0" dirty="0">
                <a:solidFill>
                  <a:srgbClr val="5F5F5F"/>
                </a:solidFill>
              </a:rPr>
              <a:t> </a:t>
            </a:r>
            <a:r>
              <a:rPr lang="en-US" altLang="ja-JP" sz="1400" kern="0" dirty="0">
                <a:solidFill>
                  <a:srgbClr val="5F5F5F"/>
                </a:solidFill>
              </a:rPr>
              <a:t>System Editor</a:t>
            </a:r>
            <a:r>
              <a:rPr lang="ja-JP" altLang="en-US" sz="1400" kern="0" dirty="0">
                <a:solidFill>
                  <a:srgbClr val="5F5F5F"/>
                </a:solidFill>
              </a:rPr>
              <a:t>上での表示は</a:t>
            </a:r>
            <a:r>
              <a:rPr lang="ja-JP" altLang="en-US" sz="1400" kern="0" dirty="0">
                <a:solidFill>
                  <a:srgbClr val="00B050"/>
                </a:solidFill>
              </a:rPr>
              <a:t>緑</a:t>
            </a:r>
            <a:endParaRPr lang="en-US" altLang="ja-JP" sz="1400" kern="0" dirty="0">
              <a:solidFill>
                <a:srgbClr val="00B050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FF0000"/>
                </a:solidFill>
              </a:rPr>
              <a:t>Error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エラー状態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 err="1">
                <a:solidFill>
                  <a:srgbClr val="5F5F5F"/>
                </a:solidFill>
              </a:rPr>
              <a:t>onError</a:t>
            </a:r>
            <a:r>
              <a:rPr lang="ja-JP" altLang="en-US" sz="1400" kern="0" dirty="0">
                <a:solidFill>
                  <a:srgbClr val="5F5F5F"/>
                </a:solidFill>
              </a:rPr>
              <a:t>コールバックが実行コンテキストにより実行される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 err="1">
                <a:solidFill>
                  <a:srgbClr val="5F5F5F"/>
                </a:solidFill>
              </a:rPr>
              <a:t>reset_component</a:t>
            </a:r>
            <a:r>
              <a:rPr lang="ja-JP" altLang="en-US" sz="1400" kern="0" dirty="0">
                <a:solidFill>
                  <a:srgbClr val="5F5F5F"/>
                </a:solidFill>
              </a:rPr>
              <a:t>メソッドを呼び出すと非活性状態に遷移する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RT</a:t>
            </a:r>
            <a:r>
              <a:rPr lang="ja-JP" altLang="en-US" sz="1400" kern="0" dirty="0">
                <a:solidFill>
                  <a:srgbClr val="5F5F5F"/>
                </a:solidFill>
              </a:rPr>
              <a:t> </a:t>
            </a:r>
            <a:r>
              <a:rPr lang="en-US" altLang="ja-JP" sz="1400" kern="0" dirty="0">
                <a:solidFill>
                  <a:srgbClr val="5F5F5F"/>
                </a:solidFill>
              </a:rPr>
              <a:t>System Editor</a:t>
            </a:r>
            <a:r>
              <a:rPr lang="ja-JP" altLang="en-US" sz="1400" kern="0" dirty="0">
                <a:solidFill>
                  <a:srgbClr val="5F5F5F"/>
                </a:solidFill>
              </a:rPr>
              <a:t>上での表示は</a:t>
            </a:r>
            <a:r>
              <a:rPr lang="ja-JP" altLang="en-US" sz="1400" kern="0" dirty="0">
                <a:solidFill>
                  <a:srgbClr val="FF0000"/>
                </a:solidFill>
              </a:rPr>
              <a:t>赤</a:t>
            </a:r>
            <a:endParaRPr lang="en-US" altLang="ja-JP" sz="1400" kern="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終了状態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11">
            <a:extLst>
              <a:ext uri="{FF2B5EF4-FFF2-40B4-BE49-F238E27FC236}">
                <a16:creationId xmlns:a16="http://schemas.microsoft.com/office/drawing/2014/main" id="{17FA3662-7807-4155-971E-D49788FFAD8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sz="3600">
                <a:solidFill>
                  <a:srgbClr val="5F5F5F"/>
                </a:solidFill>
              </a:rPr>
              <a:t>RT</a:t>
            </a:r>
            <a:r>
              <a:rPr lang="ja-JP" altLang="en-US" sz="3600">
                <a:solidFill>
                  <a:srgbClr val="5F5F5F"/>
                </a:solidFill>
              </a:rPr>
              <a:t>コンポーネントの状態遷移</a:t>
            </a:r>
            <a:r>
              <a:rPr lang="en-US" altLang="ja-JP" sz="3600">
                <a:solidFill>
                  <a:srgbClr val="5F5F5F"/>
                </a:solidFill>
              </a:rPr>
              <a:t>(</a:t>
            </a:r>
            <a:r>
              <a:rPr lang="ja-JP" altLang="en-US" sz="3600">
                <a:solidFill>
                  <a:srgbClr val="5F5F5F"/>
                </a:solidFill>
              </a:rPr>
              <a:t>生成直後</a:t>
            </a:r>
            <a:r>
              <a:rPr lang="en-US" altLang="ja-JP" sz="360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142339" name="図 9">
            <a:extLst>
              <a:ext uri="{FF2B5EF4-FFF2-40B4-BE49-F238E27FC236}">
                <a16:creationId xmlns:a16="http://schemas.microsoft.com/office/drawing/2014/main" id="{5A805451-39F6-4B94-B0B8-DE2D4A705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463" y="1133475"/>
            <a:ext cx="5416550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0" name="図 10">
            <a:extLst>
              <a:ext uri="{FF2B5EF4-FFF2-40B4-BE49-F238E27FC236}">
                <a16:creationId xmlns:a16="http://schemas.microsoft.com/office/drawing/2014/main" id="{2FF1CDFF-C080-4E89-B45A-4CCD3A7A6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1628775"/>
            <a:ext cx="4151312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1">
            <a:extLst>
              <a:ext uri="{FF2B5EF4-FFF2-40B4-BE49-F238E27FC236}">
                <a16:creationId xmlns:a16="http://schemas.microsoft.com/office/drawing/2014/main" id="{071451AF-CA16-4792-91DE-170ACA54B66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sz="3600">
                <a:solidFill>
                  <a:srgbClr val="5F5F5F"/>
                </a:solidFill>
              </a:rPr>
              <a:t>RT</a:t>
            </a:r>
            <a:r>
              <a:rPr lang="ja-JP" altLang="en-US" sz="3600">
                <a:solidFill>
                  <a:srgbClr val="5F5F5F"/>
                </a:solidFill>
              </a:rPr>
              <a:t>コンポーネントの状態遷移</a:t>
            </a:r>
            <a:r>
              <a:rPr lang="en-US" altLang="ja-JP" sz="3600">
                <a:solidFill>
                  <a:srgbClr val="5F5F5F"/>
                </a:solidFill>
              </a:rPr>
              <a:t>(</a:t>
            </a:r>
            <a:r>
              <a:rPr lang="ja-JP" altLang="en-US" sz="3600">
                <a:solidFill>
                  <a:srgbClr val="5F5F5F"/>
                </a:solidFill>
              </a:rPr>
              <a:t>アクティブ化</a:t>
            </a:r>
            <a:r>
              <a:rPr lang="en-US" altLang="ja-JP" sz="360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144387" name="図 2">
            <a:extLst>
              <a:ext uri="{FF2B5EF4-FFF2-40B4-BE49-F238E27FC236}">
                <a16:creationId xmlns:a16="http://schemas.microsoft.com/office/drawing/2014/main" id="{FA8BA33A-172E-48AD-8AE3-D3684EA55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089025"/>
            <a:ext cx="5459413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88" name="図 3">
            <a:extLst>
              <a:ext uri="{FF2B5EF4-FFF2-40B4-BE49-F238E27FC236}">
                <a16:creationId xmlns:a16="http://schemas.microsoft.com/office/drawing/2014/main" id="{2A4A1E9C-A488-4906-9EFF-E1D945123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2754313"/>
            <a:ext cx="6831013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11">
            <a:extLst>
              <a:ext uri="{FF2B5EF4-FFF2-40B4-BE49-F238E27FC236}">
                <a16:creationId xmlns:a16="http://schemas.microsoft.com/office/drawing/2014/main" id="{0DE0C3D7-DC6F-4B0C-BC5F-FBEAB6549A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システムの保存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BFF9D3AD-3322-44E9-AEF7-B8433D3C8416}"/>
              </a:ext>
            </a:extLst>
          </p:cNvPr>
          <p:cNvSpPr/>
          <p:nvPr/>
        </p:nvSpPr>
        <p:spPr>
          <a:xfrm>
            <a:off x="4776788" y="3430588"/>
            <a:ext cx="560387" cy="6731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6436" name="図 1">
            <a:extLst>
              <a:ext uri="{FF2B5EF4-FFF2-40B4-BE49-F238E27FC236}">
                <a16:creationId xmlns:a16="http://schemas.microsoft.com/office/drawing/2014/main" id="{F8FFB86C-8ED2-4548-B5C4-120464B64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2033588"/>
            <a:ext cx="4662487" cy="312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7" name="図 2">
            <a:extLst>
              <a:ext uri="{FF2B5EF4-FFF2-40B4-BE49-F238E27FC236}">
                <a16:creationId xmlns:a16="http://schemas.microsoft.com/office/drawing/2014/main" id="{4E1AA566-39BD-4606-A126-70383AFD4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2259013"/>
            <a:ext cx="3849688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11">
            <a:extLst>
              <a:ext uri="{FF2B5EF4-FFF2-40B4-BE49-F238E27FC236}">
                <a16:creationId xmlns:a16="http://schemas.microsoft.com/office/drawing/2014/main" id="{28AC1CB2-6B01-4A26-B59F-B7A8627E94D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システムの復元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197DD45E-D834-42F4-A18B-C3D77529AAB1}"/>
              </a:ext>
            </a:extLst>
          </p:cNvPr>
          <p:cNvSpPr/>
          <p:nvPr/>
        </p:nvSpPr>
        <p:spPr>
          <a:xfrm>
            <a:off x="3935413" y="3816350"/>
            <a:ext cx="838200" cy="8842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8484" name="図 2">
            <a:extLst>
              <a:ext uri="{FF2B5EF4-FFF2-40B4-BE49-F238E27FC236}">
                <a16:creationId xmlns:a16="http://schemas.microsoft.com/office/drawing/2014/main" id="{A40D552F-459E-45DE-800E-1BC67A73F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1320800"/>
            <a:ext cx="3671888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5" name="図 4">
            <a:extLst>
              <a:ext uri="{FF2B5EF4-FFF2-40B4-BE49-F238E27FC236}">
                <a16:creationId xmlns:a16="http://schemas.microsoft.com/office/drawing/2014/main" id="{AB338EAC-8A80-4A7B-8577-68F7DCFA2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25" y="1289050"/>
            <a:ext cx="2841625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D2A0ECFC-2404-4E84-9502-483096FF1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" y="5376863"/>
            <a:ext cx="8326438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200" kern="0" dirty="0">
                <a:solidFill>
                  <a:srgbClr val="5F5F5F"/>
                </a:solidFill>
              </a:rPr>
              <a:t>以下の内容を復元</a:t>
            </a:r>
            <a:endParaRPr lang="en-US" altLang="ja-JP" sz="22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ポート間の接続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コンフィギュレーション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「</a:t>
            </a:r>
            <a:r>
              <a:rPr lang="en-US" altLang="ja-JP" sz="1600" kern="0" dirty="0">
                <a:solidFill>
                  <a:srgbClr val="5F5F5F"/>
                </a:solidFill>
              </a:rPr>
              <a:t>Open and Create Restore</a:t>
            </a:r>
            <a:r>
              <a:rPr lang="ja-JP" altLang="en-US" sz="1600" kern="0" dirty="0">
                <a:solidFill>
                  <a:srgbClr val="5F5F5F"/>
                </a:solidFill>
              </a:rPr>
              <a:t>」を選択した場合はマネージャからコンポーネント起動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148487" name="図 1">
            <a:extLst>
              <a:ext uri="{FF2B5EF4-FFF2-40B4-BE49-F238E27FC236}">
                <a16:creationId xmlns:a16="http://schemas.microsoft.com/office/drawing/2014/main" id="{0199679F-4A4A-41B0-9E88-9C4F0C3B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221038"/>
            <a:ext cx="2792412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8" name="図 2">
            <a:extLst>
              <a:ext uri="{FF2B5EF4-FFF2-40B4-BE49-F238E27FC236}">
                <a16:creationId xmlns:a16="http://schemas.microsoft.com/office/drawing/2014/main" id="{E697A153-EEF4-4EC9-89A2-8C3AC5C8E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3278188"/>
            <a:ext cx="2359025" cy="198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11">
            <a:extLst>
              <a:ext uri="{FF2B5EF4-FFF2-40B4-BE49-F238E27FC236}">
                <a16:creationId xmlns:a16="http://schemas.microsoft.com/office/drawing/2014/main" id="{7E6B294D-4857-4141-9388-ABCEA7A24F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非アクティブ化、終了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F3117F0-E35F-4D6B-9481-3CF687F4D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7624763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非アクティブ化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9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1967E16-C75F-4889-916C-529123B9F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3846513"/>
            <a:ext cx="7624763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終了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9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</p:txBody>
      </p:sp>
      <p:pic>
        <p:nvPicPr>
          <p:cNvPr id="150533" name="図 5">
            <a:extLst>
              <a:ext uri="{FF2B5EF4-FFF2-40B4-BE49-F238E27FC236}">
                <a16:creationId xmlns:a16="http://schemas.microsoft.com/office/drawing/2014/main" id="{A7215070-564B-4014-80FC-7BE635400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75" y="4224338"/>
            <a:ext cx="5065713" cy="2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5CE4F67-115E-4AF7-9871-91C2FA2A2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475" y="1733623"/>
            <a:ext cx="3535986" cy="1859441"/>
          </a:xfrm>
          <a:prstGeom prst="rect">
            <a:avLst/>
          </a:prstGeom>
        </p:spPr>
      </p:pic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FD7761C1-4A28-45D8-B27E-174E429D699F}"/>
              </a:ext>
            </a:extLst>
          </p:cNvPr>
          <p:cNvSpPr/>
          <p:nvPr/>
        </p:nvSpPr>
        <p:spPr>
          <a:xfrm>
            <a:off x="2590999" y="2716339"/>
            <a:ext cx="2943506" cy="1084115"/>
          </a:xfrm>
          <a:prstGeom prst="wedgeRoundRectCallout">
            <a:avLst>
              <a:gd name="adj1" fmla="val 6927"/>
              <a:gd name="adj2" fmla="val -789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「</a:t>
            </a:r>
            <a:r>
              <a:rPr kumimoji="1" lang="en-US" altLang="ja-JP" dirty="0">
                <a:solidFill>
                  <a:schemeClr val="tx1"/>
                </a:solidFill>
              </a:rPr>
              <a:t>All Deactivate</a:t>
            </a:r>
            <a:r>
              <a:rPr kumimoji="1" lang="ja-JP" altLang="en-US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6C38655-D107-4FD8-A934-B80806FAC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016" y="3013547"/>
            <a:ext cx="747472" cy="747472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11">
            <a:extLst>
              <a:ext uri="{FF2B5EF4-FFF2-40B4-BE49-F238E27FC236}">
                <a16:creationId xmlns:a16="http://schemas.microsoft.com/office/drawing/2014/main" id="{FD37A4F9-86F6-4757-9C05-A9F0A1B54DB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sz="3200">
                <a:solidFill>
                  <a:srgbClr val="5F5F5F"/>
                </a:solidFill>
              </a:rPr>
              <a:t>RT</a:t>
            </a:r>
            <a:r>
              <a:rPr lang="ja-JP" altLang="en-US" sz="3200">
                <a:solidFill>
                  <a:srgbClr val="5F5F5F"/>
                </a:solidFill>
              </a:rPr>
              <a:t>コンポーネントの状態遷移</a:t>
            </a:r>
            <a:r>
              <a:rPr lang="en-US" altLang="ja-JP" sz="3200">
                <a:solidFill>
                  <a:srgbClr val="5F5F5F"/>
                </a:solidFill>
              </a:rPr>
              <a:t>(</a:t>
            </a:r>
            <a:r>
              <a:rPr lang="ja-JP" altLang="en-US" sz="3200">
                <a:solidFill>
                  <a:srgbClr val="5F5F5F"/>
                </a:solidFill>
              </a:rPr>
              <a:t>非アクティブ化</a:t>
            </a:r>
            <a:r>
              <a:rPr lang="en-US" altLang="ja-JP" sz="320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152579" name="図 5">
            <a:extLst>
              <a:ext uri="{FF2B5EF4-FFF2-40B4-BE49-F238E27FC236}">
                <a16:creationId xmlns:a16="http://schemas.microsoft.com/office/drawing/2014/main" id="{FC22D9B0-F2D4-4CE1-AEF2-987579A0B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663" y="1089025"/>
            <a:ext cx="5367337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0" name="図 6">
            <a:extLst>
              <a:ext uri="{FF2B5EF4-FFF2-40B4-BE49-F238E27FC236}">
                <a16:creationId xmlns:a16="http://schemas.microsoft.com/office/drawing/2014/main" id="{BFF4D49D-A829-4DD0-BB44-240D38BB2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464050"/>
            <a:ext cx="5408612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FCDAA210-A0EF-4452-AF7C-2950D6B5A9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7915275" cy="25193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2000">
                <a:solidFill>
                  <a:srgbClr val="5F5F5F"/>
                </a:solidFill>
              </a:rPr>
              <a:t>Windows 8.1</a:t>
            </a:r>
          </a:p>
          <a:p>
            <a:pPr lvl="1" eaLnBrk="1" hangingPunct="1">
              <a:lnSpc>
                <a:spcPct val="80000"/>
              </a:lnSpc>
            </a:pPr>
            <a:endParaRPr lang="en-US" altLang="ja-JP" sz="80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200">
              <a:solidFill>
                <a:srgbClr val="5F5F5F"/>
              </a:solidFill>
            </a:endParaRPr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RTC Builder</a:t>
            </a:r>
            <a:r>
              <a:rPr lang="ja-JP" altLang="en-US">
                <a:solidFill>
                  <a:srgbClr val="5F5F5F"/>
                </a:solidFill>
              </a:rPr>
              <a:t>の起動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23558" name="図 1">
            <a:extLst>
              <a:ext uri="{FF2B5EF4-FFF2-40B4-BE49-F238E27FC236}">
                <a16:creationId xmlns:a16="http://schemas.microsoft.com/office/drawing/2014/main" id="{5F8A6BA8-2667-468F-9093-C4D6D5979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2924175"/>
            <a:ext cx="2535238" cy="17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図 3">
            <a:extLst>
              <a:ext uri="{FF2B5EF4-FFF2-40B4-BE49-F238E27FC236}">
                <a16:creationId xmlns:a16="http://schemas.microsoft.com/office/drawing/2014/main" id="{BED6D3FF-D6E2-4137-83CE-E1951F65D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0" y="2220913"/>
            <a:ext cx="269557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右矢印 5">
            <a:extLst>
              <a:ext uri="{FF2B5EF4-FFF2-40B4-BE49-F238E27FC236}">
                <a16:creationId xmlns:a16="http://schemas.microsoft.com/office/drawing/2014/main" id="{DBD1FF24-2AA6-4BE5-B0BA-748BEBF11329}"/>
              </a:ext>
            </a:extLst>
          </p:cNvPr>
          <p:cNvSpPr/>
          <p:nvPr/>
        </p:nvSpPr>
        <p:spPr>
          <a:xfrm>
            <a:off x="2651125" y="2638425"/>
            <a:ext cx="433388" cy="14398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4C7012CB-A83D-4126-924D-EB8B8FD288C6}"/>
              </a:ext>
            </a:extLst>
          </p:cNvPr>
          <p:cNvSpPr/>
          <p:nvPr/>
        </p:nvSpPr>
        <p:spPr>
          <a:xfrm>
            <a:off x="6121400" y="2660650"/>
            <a:ext cx="433388" cy="14398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562" name="正方形/長方形 8">
            <a:extLst>
              <a:ext uri="{FF2B5EF4-FFF2-40B4-BE49-F238E27FC236}">
                <a16:creationId xmlns:a16="http://schemas.microsoft.com/office/drawing/2014/main" id="{10A0E377-1EB7-4B60-853C-E66578647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000" y="1797050"/>
            <a:ext cx="108743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ja-JP" altLang="en-US" sz="1400">
                <a:solidFill>
                  <a:srgbClr val="5F5F5F"/>
                </a:solidFill>
              </a:rPr>
              <a:t>デスクトップ</a:t>
            </a:r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23563" name="正方形/長方形 17">
            <a:extLst>
              <a:ext uri="{FF2B5EF4-FFF2-40B4-BE49-F238E27FC236}">
                <a16:creationId xmlns:a16="http://schemas.microsoft.com/office/drawing/2014/main" id="{635BF28E-2AE7-433D-A573-CA4574C0A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2725" y="1797050"/>
            <a:ext cx="11350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ja-JP" altLang="en-US" sz="1400">
                <a:solidFill>
                  <a:srgbClr val="5F5F5F"/>
                </a:solidFill>
              </a:rPr>
              <a:t>スタート画面</a:t>
            </a:r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23564" name="正方形/長方形 18">
            <a:extLst>
              <a:ext uri="{FF2B5EF4-FFF2-40B4-BE49-F238E27FC236}">
                <a16:creationId xmlns:a16="http://schemas.microsoft.com/office/drawing/2014/main" id="{68254503-BA0F-4897-A308-4A3ECA652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3575" y="1781175"/>
            <a:ext cx="1114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ja-JP" altLang="en-US" sz="1400">
                <a:solidFill>
                  <a:schemeClr val="tx1"/>
                </a:solidFill>
              </a:rPr>
              <a:t>アプリビュー</a:t>
            </a:r>
          </a:p>
        </p:txBody>
      </p:sp>
      <p:pic>
        <p:nvPicPr>
          <p:cNvPr id="23565" name="図 1">
            <a:extLst>
              <a:ext uri="{FF2B5EF4-FFF2-40B4-BE49-F238E27FC236}">
                <a16:creationId xmlns:a16="http://schemas.microsoft.com/office/drawing/2014/main" id="{C10530B5-2AC0-4CD5-8F2A-3AA09CF80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38" y="2652713"/>
            <a:ext cx="26352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FCDAA210-A0EF-4452-AF7C-2950D6B5A9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7915275" cy="25193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Windows 10</a:t>
            </a:r>
          </a:p>
          <a:p>
            <a:pPr lvl="1" eaLnBrk="1" hangingPunct="1">
              <a:lnSpc>
                <a:spcPct val="80000"/>
              </a:lnSpc>
            </a:pPr>
            <a:endParaRPr lang="en-US" altLang="ja-JP" sz="8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200" dirty="0">
              <a:solidFill>
                <a:srgbClr val="5F5F5F"/>
              </a:solidFill>
            </a:endParaRPr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RTC Builder</a:t>
            </a:r>
            <a:r>
              <a:rPr lang="ja-JP" altLang="en-US">
                <a:solidFill>
                  <a:srgbClr val="5F5F5F"/>
                </a:solidFill>
              </a:rPr>
              <a:t>の起動</a:t>
            </a:r>
            <a:endParaRPr lang="en-US" altLang="ja-JP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D5B705E1-D1B5-42DB-9030-AFE780DCA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939" y="1844505"/>
            <a:ext cx="2740760" cy="4593375"/>
          </a:xfrm>
          <a:prstGeom prst="rect">
            <a:avLst/>
          </a:prstGeom>
        </p:spPr>
      </p:pic>
      <p:sp>
        <p:nvSpPr>
          <p:cNvPr id="3" name="吹き出し: 四角形 2">
            <a:extLst>
              <a:ext uri="{FF2B5EF4-FFF2-40B4-BE49-F238E27FC236}">
                <a16:creationId xmlns:a16="http://schemas.microsoft.com/office/drawing/2014/main" id="{22DD904D-3FFB-49DD-BFEE-A9FE47C9761A}"/>
              </a:ext>
            </a:extLst>
          </p:cNvPr>
          <p:cNvSpPr/>
          <p:nvPr/>
        </p:nvSpPr>
        <p:spPr>
          <a:xfrm>
            <a:off x="386535" y="5454225"/>
            <a:ext cx="2655295" cy="855095"/>
          </a:xfrm>
          <a:prstGeom prst="wedgeRectCallout">
            <a:avLst>
              <a:gd name="adj1" fmla="val 69415"/>
              <a:gd name="adj2" fmla="val 42450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800" dirty="0">
                <a:solidFill>
                  <a:schemeClr val="tx1"/>
                </a:solidFill>
              </a:rPr>
              <a:t>左下の「ここに入力して検索」に「</a:t>
            </a:r>
            <a:r>
              <a:rPr lang="en-US" altLang="ja-JP" sz="1800" dirty="0" err="1">
                <a:solidFill>
                  <a:schemeClr val="tx1"/>
                </a:solidFill>
              </a:rPr>
              <a:t>OpenRTP</a:t>
            </a:r>
            <a:r>
              <a:rPr lang="ja-JP" altLang="en-US" sz="1800" dirty="0">
                <a:solidFill>
                  <a:schemeClr val="tx1"/>
                </a:solidFill>
              </a:rPr>
              <a:t>」と入力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051906"/>
      </p:ext>
    </p:extLst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40708</TotalTime>
  <Words>4617</Words>
  <Application>Microsoft Office PowerPoint</Application>
  <PresentationFormat>画面に合わせる (4:3)</PresentationFormat>
  <Paragraphs>1072</Paragraphs>
  <Slides>76</Slides>
  <Notes>73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76</vt:i4>
      </vt:variant>
    </vt:vector>
  </HeadingPairs>
  <TitlesOfParts>
    <vt:vector size="81" baseType="lpstr">
      <vt:lpstr>ＭＳ Ｐゴシック</vt:lpstr>
      <vt:lpstr>Arial</vt:lpstr>
      <vt:lpstr>Consolas</vt:lpstr>
      <vt:lpstr>aist-1e</vt:lpstr>
      <vt:lpstr>Corel DESIGNER</vt:lpstr>
      <vt:lpstr>RTコンポーネント作成入門 </vt:lpstr>
      <vt:lpstr>実習内容</vt:lpstr>
      <vt:lpstr>実習内容</vt:lpstr>
      <vt:lpstr>全体の手順</vt:lpstr>
      <vt:lpstr>PowerPoint プレゼンテーション</vt:lpstr>
      <vt:lpstr>RTC Builder</vt:lpstr>
      <vt:lpstr>RTC Builderの起動</vt:lpstr>
      <vt:lpstr>RTC Builderの起動</vt:lpstr>
      <vt:lpstr>RTC Builderの起動</vt:lpstr>
      <vt:lpstr>RTC Builderの起動</vt:lpstr>
      <vt:lpstr>RTC Builderの起動</vt:lpstr>
      <vt:lpstr>プロジェクト作成</vt:lpstr>
      <vt:lpstr>プロジェクト作成</vt:lpstr>
      <vt:lpstr>基本プロファイルの入力</vt:lpstr>
      <vt:lpstr>基本プロファイルの入力</vt:lpstr>
      <vt:lpstr>アクティビティの設定</vt:lpstr>
      <vt:lpstr>アクティビティの設定</vt:lpstr>
      <vt:lpstr>アクティビティの設定</vt:lpstr>
      <vt:lpstr>データポートの設定</vt:lpstr>
      <vt:lpstr>データポートの設定</vt:lpstr>
      <vt:lpstr>データポートについて</vt:lpstr>
      <vt:lpstr>RTC::Camera型について</vt:lpstr>
      <vt:lpstr>コンフィギュレーションの設定</vt:lpstr>
      <vt:lpstr>コンフィギュレーションの設定</vt:lpstr>
      <vt:lpstr>コンフィギュレーションパラメータの制約、Widgetの設定</vt:lpstr>
      <vt:lpstr>コンフィギュレーションパラメータの制約、Widgetの設定</vt:lpstr>
      <vt:lpstr>ドキュメントの設定</vt:lpstr>
      <vt:lpstr>言語の設定(OpenRTM-aist 1.2)</vt:lpstr>
      <vt:lpstr>言語の設定(OpenRTM-aist 2.0)</vt:lpstr>
      <vt:lpstr>スケルトンコードの生成</vt:lpstr>
      <vt:lpstr>手順</vt:lpstr>
      <vt:lpstr>PowerPoint プレゼンテーション</vt:lpstr>
      <vt:lpstr>CMake</vt:lpstr>
      <vt:lpstr>CMakeLists.txtの編集</vt:lpstr>
      <vt:lpstr>ビルドに必要なファイルの生成</vt:lpstr>
      <vt:lpstr>cmake-guiの起動</vt:lpstr>
      <vt:lpstr>PowerPoint プレゼンテーション</vt:lpstr>
      <vt:lpstr>ビルドに必要なファイルの生成</vt:lpstr>
      <vt:lpstr>ビルドに必要なファイルの生成</vt:lpstr>
      <vt:lpstr>ビルドに必要なファイルの生成</vt:lpstr>
      <vt:lpstr>CMake 3.14以降の場合</vt:lpstr>
      <vt:lpstr>CMake 3.13以前の場合</vt:lpstr>
      <vt:lpstr>ビルドに必要なファイルの生成</vt:lpstr>
      <vt:lpstr>ビルドに必要なファイルの生成</vt:lpstr>
      <vt:lpstr>ソースコードの編集</vt:lpstr>
      <vt:lpstr>ソースコードの編集</vt:lpstr>
      <vt:lpstr>ソースコードの編集</vt:lpstr>
      <vt:lpstr>ソースコードの編集</vt:lpstr>
      <vt:lpstr>ソースコードの編集</vt:lpstr>
      <vt:lpstr>ソースコードの編集</vt:lpstr>
      <vt:lpstr>ソースコードの編集</vt:lpstr>
      <vt:lpstr>ソースコードの編集</vt:lpstr>
      <vt:lpstr>ソースコードの編集</vt:lpstr>
      <vt:lpstr>ソースコードの編集</vt:lpstr>
      <vt:lpstr>ソースコードのコンパイル</vt:lpstr>
      <vt:lpstr>PowerPoint プレゼンテーション</vt:lpstr>
      <vt:lpstr>RT System Editor</vt:lpstr>
      <vt:lpstr>RT System Editorの起動</vt:lpstr>
      <vt:lpstr>RT System Editorの画面構成</vt:lpstr>
      <vt:lpstr>Flipコンポーネントの動作確認</vt:lpstr>
      <vt:lpstr>ネームサーバーの起動</vt:lpstr>
      <vt:lpstr>ネームサーバーの起動</vt:lpstr>
      <vt:lpstr>Flipコンポーネントの動作確認</vt:lpstr>
      <vt:lpstr>Flipコンポーネントの動作確認 (Windows 10)</vt:lpstr>
      <vt:lpstr>データポートの接続</vt:lpstr>
      <vt:lpstr>データポートの接続</vt:lpstr>
      <vt:lpstr>データポートの接続</vt:lpstr>
      <vt:lpstr>アクティブ化</vt:lpstr>
      <vt:lpstr>コンフィギュレーションパラメータの操作</vt:lpstr>
      <vt:lpstr>RTコンポーネントの状態遷移</vt:lpstr>
      <vt:lpstr>RTコンポーネントの状態遷移(生成直後)</vt:lpstr>
      <vt:lpstr>RTコンポーネントの状態遷移(アクティブ化)</vt:lpstr>
      <vt:lpstr>システムの保存</vt:lpstr>
      <vt:lpstr>システムの復元</vt:lpstr>
      <vt:lpstr>非アクティブ化、終了</vt:lpstr>
      <vt:lpstr>RTコンポーネントの状態遷移(非アクティブ化)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1432</cp:revision>
  <cp:lastPrinted>2019-07-10T23:29:21Z</cp:lastPrinted>
  <dcterms:created xsi:type="dcterms:W3CDTF">2005-10-20T13:06:43Z</dcterms:created>
  <dcterms:modified xsi:type="dcterms:W3CDTF">2022-05-18T01:33:59Z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2022-05-17T07:23:06Z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03c2354f-dd7a-48ab-9f4d-990314db6f72</vt:lpwstr>
  </property>
  <property fmtid="{D5CDD505-2E9C-101B-9397-08002B2CF9AE}" pid="8" name="MSIP_Label_ddc55989-3c9e-4466-8514-eac6f80f6373_ContentBits">
    <vt:lpwstr>0</vt:lpwstr>
  </property>
</Properties>
</file>